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omments/comment1.xml" ContentType="application/vnd.openxmlformats-officedocument.presentationml.comments+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comments/comment2.xml" ContentType="application/vnd.openxmlformats-officedocument.presentationml.comment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68" r:id="rId4"/>
  </p:sldMasterIdLst>
  <p:notesMasterIdLst>
    <p:notesMasterId r:id="rId26"/>
  </p:notesMasterIdLst>
  <p:handoutMasterIdLst>
    <p:handoutMasterId r:id="rId27"/>
  </p:handoutMasterIdLst>
  <p:sldIdLst>
    <p:sldId id="257" r:id="rId5"/>
    <p:sldId id="304" r:id="rId6"/>
    <p:sldId id="293" r:id="rId7"/>
    <p:sldId id="294" r:id="rId8"/>
    <p:sldId id="306" r:id="rId9"/>
    <p:sldId id="317" r:id="rId10"/>
    <p:sldId id="324" r:id="rId11"/>
    <p:sldId id="323" r:id="rId12"/>
    <p:sldId id="312" r:id="rId13"/>
    <p:sldId id="300" r:id="rId14"/>
    <p:sldId id="989" r:id="rId15"/>
    <p:sldId id="297" r:id="rId16"/>
    <p:sldId id="261" r:id="rId17"/>
    <p:sldId id="301" r:id="rId18"/>
    <p:sldId id="302" r:id="rId19"/>
    <p:sldId id="298" r:id="rId20"/>
    <p:sldId id="318" r:id="rId21"/>
    <p:sldId id="319" r:id="rId22"/>
    <p:sldId id="320" r:id="rId23"/>
    <p:sldId id="321" r:id="rId24"/>
    <p:sldId id="322" r:id="rId25"/>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idi Huttunen (TAU)" initials="HH(" lastIdx="1" clrIdx="0">
    <p:extLst>
      <p:ext uri="{19B8F6BF-5375-455C-9EA6-DF929625EA0E}">
        <p15:presenceInfo xmlns:p15="http://schemas.microsoft.com/office/powerpoint/2012/main" userId="S::heidi.huttunen@tuni.fi::6043daaa-daed-4aeb-9541-08d587ae9d92" providerId="AD"/>
      </p:ext>
    </p:extLst>
  </p:cmAuthor>
  <p:cmAuthor id="2" name="Kaisa Koskinen (TAU)" initials="K(" lastIdx="1" clrIdx="1">
    <p:extLst>
      <p:ext uri="{19B8F6BF-5375-455C-9EA6-DF929625EA0E}">
        <p15:presenceInfo xmlns:p15="http://schemas.microsoft.com/office/powerpoint/2012/main" userId="S::kaisa.koskinen@tuni.fi::36eb0776-a666-4abe-8c7f-0016af51caeb" providerId="AD"/>
      </p:ext>
    </p:extLst>
  </p:cmAuthor>
  <p:cmAuthor id="3" name="Kirsi Aalto (TAU)" initials="K(" lastIdx="2" clrIdx="2">
    <p:extLst>
      <p:ext uri="{19B8F6BF-5375-455C-9EA6-DF929625EA0E}">
        <p15:presenceInfo xmlns:p15="http://schemas.microsoft.com/office/powerpoint/2012/main" userId="S::kirsi.aalto@tuni.fi::646f750c-5221-42ce-b82a-53c82fce321c" providerId="AD"/>
      </p:ext>
    </p:extLst>
  </p:cmAuthor>
  <p:cmAuthor id="4" name="Jyrki Vuorinen (TAU)" initials="J(" lastIdx="1" clrIdx="3">
    <p:extLst>
      <p:ext uri="{19B8F6BF-5375-455C-9EA6-DF929625EA0E}">
        <p15:presenceInfo xmlns:p15="http://schemas.microsoft.com/office/powerpoint/2012/main" userId="S::jyrki.vuorinen@tuni.fi::086fe9d4-acc9-4f56-8f72-8f1827b7f78d" providerId="AD"/>
      </p:ext>
    </p:extLst>
  </p:cmAuthor>
  <p:cmAuthor id="5" name="Kati Iltanen (TAU)" initials="K(" lastIdx="1" clrIdx="4">
    <p:extLst>
      <p:ext uri="{19B8F6BF-5375-455C-9EA6-DF929625EA0E}">
        <p15:presenceInfo xmlns:p15="http://schemas.microsoft.com/office/powerpoint/2012/main" userId="S::kati.iltanen@tuni.fi::88a6dcb9-d855-40b3-a9a9-ea8c01b945d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00D6"/>
    <a:srgbClr val="D4CFDE"/>
    <a:srgbClr val="F9F9F9"/>
    <a:srgbClr val="F3F3F3"/>
    <a:srgbClr val="FAFAFA"/>
    <a:srgbClr val="EFEFEF"/>
    <a:srgbClr val="4E008E"/>
    <a:srgbClr val="ECD5FF"/>
    <a:srgbClr val="6FBDED"/>
    <a:srgbClr val="7DCD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2683E2-141C-4E16-8F44-7C46DCAFB10D}" v="8" dt="2022-01-17T09:07:22.5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606" y="78"/>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ija Belliard (TAU)" userId="c4738f1b-0572-43c8-ab0f-0f36c61bbd04" providerId="ADAL" clId="{FC2683E2-141C-4E16-8F44-7C46DCAFB10D}"/>
    <pc:docChg chg="undo custSel addSld delSld modSld">
      <pc:chgData name="Maija Belliard (TAU)" userId="c4738f1b-0572-43c8-ab0f-0f36c61bbd04" providerId="ADAL" clId="{FC2683E2-141C-4E16-8F44-7C46DCAFB10D}" dt="2022-01-17T09:11:23.032" v="205" actId="478"/>
      <pc:docMkLst>
        <pc:docMk/>
      </pc:docMkLst>
      <pc:sldChg chg="del">
        <pc:chgData name="Maija Belliard (TAU)" userId="c4738f1b-0572-43c8-ab0f-0f36c61bbd04" providerId="ADAL" clId="{FC2683E2-141C-4E16-8F44-7C46DCAFB10D}" dt="2022-01-17T09:11:15.305" v="202" actId="47"/>
        <pc:sldMkLst>
          <pc:docMk/>
          <pc:sldMk cId="3287348118" sldId="313"/>
        </pc:sldMkLst>
      </pc:sldChg>
      <pc:sldChg chg="addSp delSp modSp add mod">
        <pc:chgData name="Maija Belliard (TAU)" userId="c4738f1b-0572-43c8-ab0f-0f36c61bbd04" providerId="ADAL" clId="{FC2683E2-141C-4E16-8F44-7C46DCAFB10D}" dt="2022-01-17T09:11:23.032" v="205" actId="478"/>
        <pc:sldMkLst>
          <pc:docMk/>
          <pc:sldMk cId="116512637" sldId="989"/>
        </pc:sldMkLst>
        <pc:spChg chg="del mod">
          <ac:chgData name="Maija Belliard (TAU)" userId="c4738f1b-0572-43c8-ab0f-0f36c61bbd04" providerId="ADAL" clId="{FC2683E2-141C-4E16-8F44-7C46DCAFB10D}" dt="2022-01-17T09:08:55.137" v="72" actId="478"/>
          <ac:spMkLst>
            <pc:docMk/>
            <pc:sldMk cId="116512637" sldId="989"/>
            <ac:spMk id="2" creationId="{56302791-6A13-450D-9AF2-EE6B3E1838C8}"/>
          </ac:spMkLst>
        </pc:spChg>
        <pc:spChg chg="mod">
          <ac:chgData name="Maija Belliard (TAU)" userId="c4738f1b-0572-43c8-ab0f-0f36c61bbd04" providerId="ADAL" clId="{FC2683E2-141C-4E16-8F44-7C46DCAFB10D}" dt="2022-01-17T09:09:17.693" v="109" actId="1037"/>
          <ac:spMkLst>
            <pc:docMk/>
            <pc:sldMk cId="116512637" sldId="989"/>
            <ac:spMk id="6" creationId="{6023ECE0-0369-4908-872C-9CB7329CD2C9}"/>
          </ac:spMkLst>
        </pc:spChg>
        <pc:spChg chg="del mod">
          <ac:chgData name="Maija Belliard (TAU)" userId="c4738f1b-0572-43c8-ab0f-0f36c61bbd04" providerId="ADAL" clId="{FC2683E2-141C-4E16-8F44-7C46DCAFB10D}" dt="2022-01-17T09:11:23.032" v="205" actId="478"/>
          <ac:spMkLst>
            <pc:docMk/>
            <pc:sldMk cId="116512637" sldId="989"/>
            <ac:spMk id="10" creationId="{298E835F-B119-401D-B0F0-DAF9F5CC7FBC}"/>
          </ac:spMkLst>
        </pc:spChg>
        <pc:spChg chg="del">
          <ac:chgData name="Maija Belliard (TAU)" userId="c4738f1b-0572-43c8-ab0f-0f36c61bbd04" providerId="ADAL" clId="{FC2683E2-141C-4E16-8F44-7C46DCAFB10D}" dt="2022-01-17T09:08:56.425" v="73" actId="478"/>
          <ac:spMkLst>
            <pc:docMk/>
            <pc:sldMk cId="116512637" sldId="989"/>
            <ac:spMk id="16" creationId="{BCB6CA70-0A32-460E-BD12-FB00D9EC5791}"/>
          </ac:spMkLst>
        </pc:spChg>
        <pc:spChg chg="mod">
          <ac:chgData name="Maija Belliard (TAU)" userId="c4738f1b-0572-43c8-ab0f-0f36c61bbd04" providerId="ADAL" clId="{FC2683E2-141C-4E16-8F44-7C46DCAFB10D}" dt="2022-01-17T09:10:41.686" v="183" actId="14100"/>
          <ac:spMkLst>
            <pc:docMk/>
            <pc:sldMk cId="116512637" sldId="989"/>
            <ac:spMk id="51" creationId="{FE04252D-8B3B-48A6-8EF4-35C5A51B4E6A}"/>
          </ac:spMkLst>
        </pc:spChg>
        <pc:spChg chg="mod">
          <ac:chgData name="Maija Belliard (TAU)" userId="c4738f1b-0572-43c8-ab0f-0f36c61bbd04" providerId="ADAL" clId="{FC2683E2-141C-4E16-8F44-7C46DCAFB10D}" dt="2022-01-17T09:09:17.693" v="109" actId="1037"/>
          <ac:spMkLst>
            <pc:docMk/>
            <pc:sldMk cId="116512637" sldId="989"/>
            <ac:spMk id="52" creationId="{576210C9-0291-4B3B-9741-8D92FAAACDF7}"/>
          </ac:spMkLst>
        </pc:spChg>
        <pc:spChg chg="mod">
          <ac:chgData name="Maija Belliard (TAU)" userId="c4738f1b-0572-43c8-ab0f-0f36c61bbd04" providerId="ADAL" clId="{FC2683E2-141C-4E16-8F44-7C46DCAFB10D}" dt="2022-01-17T09:10:53.744" v="197" actId="1037"/>
          <ac:spMkLst>
            <pc:docMk/>
            <pc:sldMk cId="116512637" sldId="989"/>
            <ac:spMk id="53" creationId="{DDB704D6-BE83-43F4-AB9A-8DAE98B528F5}"/>
          </ac:spMkLst>
        </pc:spChg>
        <pc:spChg chg="mod">
          <ac:chgData name="Maija Belliard (TAU)" userId="c4738f1b-0572-43c8-ab0f-0f36c61bbd04" providerId="ADAL" clId="{FC2683E2-141C-4E16-8F44-7C46DCAFB10D}" dt="2022-01-17T09:10:53.744" v="197" actId="1037"/>
          <ac:spMkLst>
            <pc:docMk/>
            <pc:sldMk cId="116512637" sldId="989"/>
            <ac:spMk id="54" creationId="{832774F7-AA5A-4BFD-9193-13B74CC268CF}"/>
          </ac:spMkLst>
        </pc:spChg>
        <pc:spChg chg="mod">
          <ac:chgData name="Maija Belliard (TAU)" userId="c4738f1b-0572-43c8-ab0f-0f36c61bbd04" providerId="ADAL" clId="{FC2683E2-141C-4E16-8F44-7C46DCAFB10D}" dt="2022-01-17T09:10:53.744" v="197" actId="1037"/>
          <ac:spMkLst>
            <pc:docMk/>
            <pc:sldMk cId="116512637" sldId="989"/>
            <ac:spMk id="55" creationId="{69586D64-3BA6-4611-96BA-5B2DC54380A0}"/>
          </ac:spMkLst>
        </pc:spChg>
        <pc:spChg chg="mod">
          <ac:chgData name="Maija Belliard (TAU)" userId="c4738f1b-0572-43c8-ab0f-0f36c61bbd04" providerId="ADAL" clId="{FC2683E2-141C-4E16-8F44-7C46DCAFB10D}" dt="2022-01-17T09:10:41.686" v="183" actId="14100"/>
          <ac:spMkLst>
            <pc:docMk/>
            <pc:sldMk cId="116512637" sldId="989"/>
            <ac:spMk id="84" creationId="{688108D8-A127-411D-8C38-8B26ADC66BE9}"/>
          </ac:spMkLst>
        </pc:spChg>
        <pc:spChg chg="mod">
          <ac:chgData name="Maija Belliard (TAU)" userId="c4738f1b-0572-43c8-ab0f-0f36c61bbd04" providerId="ADAL" clId="{FC2683E2-141C-4E16-8F44-7C46DCAFB10D}" dt="2022-01-17T09:10:53.744" v="197" actId="1037"/>
          <ac:spMkLst>
            <pc:docMk/>
            <pc:sldMk cId="116512637" sldId="989"/>
            <ac:spMk id="87" creationId="{47EE75B2-0454-42D7-A8BE-40403E946078}"/>
          </ac:spMkLst>
        </pc:spChg>
        <pc:spChg chg="mod">
          <ac:chgData name="Maija Belliard (TAU)" userId="c4738f1b-0572-43c8-ab0f-0f36c61bbd04" providerId="ADAL" clId="{FC2683E2-141C-4E16-8F44-7C46DCAFB10D}" dt="2022-01-17T09:10:53.744" v="197" actId="1037"/>
          <ac:spMkLst>
            <pc:docMk/>
            <pc:sldMk cId="116512637" sldId="989"/>
            <ac:spMk id="88" creationId="{75B7B0AF-0CFD-43E3-A919-95C1BDCF8898}"/>
          </ac:spMkLst>
        </pc:spChg>
        <pc:spChg chg="mod">
          <ac:chgData name="Maija Belliard (TAU)" userId="c4738f1b-0572-43c8-ab0f-0f36c61bbd04" providerId="ADAL" clId="{FC2683E2-141C-4E16-8F44-7C46DCAFB10D}" dt="2022-01-17T09:10:53.744" v="197" actId="1037"/>
          <ac:spMkLst>
            <pc:docMk/>
            <pc:sldMk cId="116512637" sldId="989"/>
            <ac:spMk id="89" creationId="{3F359057-9A36-48B1-8516-35B49D594D94}"/>
          </ac:spMkLst>
        </pc:spChg>
        <pc:spChg chg="mod">
          <ac:chgData name="Maija Belliard (TAU)" userId="c4738f1b-0572-43c8-ab0f-0f36c61bbd04" providerId="ADAL" clId="{FC2683E2-141C-4E16-8F44-7C46DCAFB10D}" dt="2022-01-17T09:10:53.744" v="197" actId="1037"/>
          <ac:spMkLst>
            <pc:docMk/>
            <pc:sldMk cId="116512637" sldId="989"/>
            <ac:spMk id="96" creationId="{A26BC832-F408-40DA-BE9B-F1C352721549}"/>
          </ac:spMkLst>
        </pc:spChg>
        <pc:spChg chg="mod">
          <ac:chgData name="Maija Belliard (TAU)" userId="c4738f1b-0572-43c8-ab0f-0f36c61bbd04" providerId="ADAL" clId="{FC2683E2-141C-4E16-8F44-7C46DCAFB10D}" dt="2022-01-17T09:10:53.744" v="197" actId="1037"/>
          <ac:spMkLst>
            <pc:docMk/>
            <pc:sldMk cId="116512637" sldId="989"/>
            <ac:spMk id="97" creationId="{DA399DEF-42AF-450A-9E15-7C237DCE7F66}"/>
          </ac:spMkLst>
        </pc:spChg>
        <pc:spChg chg="mod">
          <ac:chgData name="Maija Belliard (TAU)" userId="c4738f1b-0572-43c8-ab0f-0f36c61bbd04" providerId="ADAL" clId="{FC2683E2-141C-4E16-8F44-7C46DCAFB10D}" dt="2022-01-17T09:10:53.744" v="197" actId="1037"/>
          <ac:spMkLst>
            <pc:docMk/>
            <pc:sldMk cId="116512637" sldId="989"/>
            <ac:spMk id="98" creationId="{22BA4516-E5CB-4BFD-8183-B71F6804F36B}"/>
          </ac:spMkLst>
        </pc:spChg>
        <pc:spChg chg="mod">
          <ac:chgData name="Maija Belliard (TAU)" userId="c4738f1b-0572-43c8-ab0f-0f36c61bbd04" providerId="ADAL" clId="{FC2683E2-141C-4E16-8F44-7C46DCAFB10D}" dt="2022-01-17T09:10:53.744" v="197" actId="1037"/>
          <ac:spMkLst>
            <pc:docMk/>
            <pc:sldMk cId="116512637" sldId="989"/>
            <ac:spMk id="99" creationId="{ACE99983-D58E-4FC0-A49C-087FD00FC613}"/>
          </ac:spMkLst>
        </pc:spChg>
        <pc:spChg chg="mod">
          <ac:chgData name="Maija Belliard (TAU)" userId="c4738f1b-0572-43c8-ab0f-0f36c61bbd04" providerId="ADAL" clId="{FC2683E2-141C-4E16-8F44-7C46DCAFB10D}" dt="2022-01-17T09:10:53.744" v="197" actId="1037"/>
          <ac:spMkLst>
            <pc:docMk/>
            <pc:sldMk cId="116512637" sldId="989"/>
            <ac:spMk id="103" creationId="{1A8FEE9B-B2EB-411D-9184-6529DD9B022D}"/>
          </ac:spMkLst>
        </pc:spChg>
        <pc:spChg chg="mod">
          <ac:chgData name="Maija Belliard (TAU)" userId="c4738f1b-0572-43c8-ab0f-0f36c61bbd04" providerId="ADAL" clId="{FC2683E2-141C-4E16-8F44-7C46DCAFB10D}" dt="2022-01-17T09:10:53.744" v="197" actId="1037"/>
          <ac:spMkLst>
            <pc:docMk/>
            <pc:sldMk cId="116512637" sldId="989"/>
            <ac:spMk id="108" creationId="{EA433E22-4985-4DF5-B743-E419CD2EF956}"/>
          </ac:spMkLst>
        </pc:spChg>
        <pc:spChg chg="add del mod">
          <ac:chgData name="Maija Belliard (TAU)" userId="c4738f1b-0572-43c8-ab0f-0f36c61bbd04" providerId="ADAL" clId="{FC2683E2-141C-4E16-8F44-7C46DCAFB10D}" dt="2022-01-17T09:10:23.254" v="182" actId="1035"/>
          <ac:spMkLst>
            <pc:docMk/>
            <pc:sldMk cId="116512637" sldId="989"/>
            <ac:spMk id="112" creationId="{37A337DA-8709-4D44-A962-D9EDB516641B}"/>
          </ac:spMkLst>
        </pc:spChg>
        <pc:spChg chg="mod">
          <ac:chgData name="Maija Belliard (TAU)" userId="c4738f1b-0572-43c8-ab0f-0f36c61bbd04" providerId="ADAL" clId="{FC2683E2-141C-4E16-8F44-7C46DCAFB10D}" dt="2022-01-17T09:10:53.744" v="197" actId="1037"/>
          <ac:spMkLst>
            <pc:docMk/>
            <pc:sldMk cId="116512637" sldId="989"/>
            <ac:spMk id="114" creationId="{9FE1755D-0F46-4919-894E-B8E83E40BD0C}"/>
          </ac:spMkLst>
        </pc:spChg>
        <pc:spChg chg="mod">
          <ac:chgData name="Maija Belliard (TAU)" userId="c4738f1b-0572-43c8-ab0f-0f36c61bbd04" providerId="ADAL" clId="{FC2683E2-141C-4E16-8F44-7C46DCAFB10D}" dt="2022-01-17T09:10:53.744" v="197" actId="1037"/>
          <ac:spMkLst>
            <pc:docMk/>
            <pc:sldMk cId="116512637" sldId="989"/>
            <ac:spMk id="116" creationId="{08A6D07C-3CB5-4AFB-91B5-E4886D38FA24}"/>
          </ac:spMkLst>
        </pc:spChg>
        <pc:spChg chg="mod">
          <ac:chgData name="Maija Belliard (TAU)" userId="c4738f1b-0572-43c8-ab0f-0f36c61bbd04" providerId="ADAL" clId="{FC2683E2-141C-4E16-8F44-7C46DCAFB10D}" dt="2022-01-17T09:11:01.462" v="199" actId="1037"/>
          <ac:spMkLst>
            <pc:docMk/>
            <pc:sldMk cId="116512637" sldId="989"/>
            <ac:spMk id="151" creationId="{4B83501E-AFF5-4483-A0B5-21729B76AAA6}"/>
          </ac:spMkLst>
        </pc:spChg>
        <pc:spChg chg="mod">
          <ac:chgData name="Maija Belliard (TAU)" userId="c4738f1b-0572-43c8-ab0f-0f36c61bbd04" providerId="ADAL" clId="{FC2683E2-141C-4E16-8F44-7C46DCAFB10D}" dt="2022-01-17T09:10:53.744" v="197" actId="1037"/>
          <ac:spMkLst>
            <pc:docMk/>
            <pc:sldMk cId="116512637" sldId="989"/>
            <ac:spMk id="152" creationId="{F3756549-7BD2-4BC0-8A4B-27074C23B161}"/>
          </ac:spMkLst>
        </pc:spChg>
        <pc:spChg chg="mod">
          <ac:chgData name="Maija Belliard (TAU)" userId="c4738f1b-0572-43c8-ab0f-0f36c61bbd04" providerId="ADAL" clId="{FC2683E2-141C-4E16-8F44-7C46DCAFB10D}" dt="2022-01-17T09:09:17.693" v="109" actId="1037"/>
          <ac:spMkLst>
            <pc:docMk/>
            <pc:sldMk cId="116512637" sldId="989"/>
            <ac:spMk id="250" creationId="{A430500B-5B7A-4D49-ADCF-7E58805C67AE}"/>
          </ac:spMkLst>
        </pc:spChg>
        <pc:grpChg chg="mod">
          <ac:chgData name="Maija Belliard (TAU)" userId="c4738f1b-0572-43c8-ab0f-0f36c61bbd04" providerId="ADAL" clId="{FC2683E2-141C-4E16-8F44-7C46DCAFB10D}" dt="2022-01-17T09:10:53.744" v="197" actId="1037"/>
          <ac:grpSpMkLst>
            <pc:docMk/>
            <pc:sldMk cId="116512637" sldId="989"/>
            <ac:grpSpMk id="5" creationId="{BD120C9F-7F2F-4ADD-ADBA-C5AFA82079B8}"/>
          </ac:grpSpMkLst>
        </pc:grpChg>
        <pc:grpChg chg="mod">
          <ac:chgData name="Maija Belliard (TAU)" userId="c4738f1b-0572-43c8-ab0f-0f36c61bbd04" providerId="ADAL" clId="{FC2683E2-141C-4E16-8F44-7C46DCAFB10D}" dt="2022-01-17T09:10:53.744" v="197" actId="1037"/>
          <ac:grpSpMkLst>
            <pc:docMk/>
            <pc:sldMk cId="116512637" sldId="989"/>
            <ac:grpSpMk id="8" creationId="{A9359536-26CC-4783-A15E-DD294FCC39E5}"/>
          </ac:grpSpMkLst>
        </pc:grpChg>
        <pc:grpChg chg="mod">
          <ac:chgData name="Maija Belliard (TAU)" userId="c4738f1b-0572-43c8-ab0f-0f36c61bbd04" providerId="ADAL" clId="{FC2683E2-141C-4E16-8F44-7C46DCAFB10D}" dt="2022-01-17T09:10:53.744" v="197" actId="1037"/>
          <ac:grpSpMkLst>
            <pc:docMk/>
            <pc:sldMk cId="116512637" sldId="989"/>
            <ac:grpSpMk id="9" creationId="{2C045F6F-1A25-46A2-8A27-36AF11C1CDC1}"/>
          </ac:grpSpMkLst>
        </pc:grpChg>
        <pc:grpChg chg="mod">
          <ac:chgData name="Maija Belliard (TAU)" userId="c4738f1b-0572-43c8-ab0f-0f36c61bbd04" providerId="ADAL" clId="{FC2683E2-141C-4E16-8F44-7C46DCAFB10D}" dt="2022-01-17T09:10:53.744" v="197" actId="1037"/>
          <ac:grpSpMkLst>
            <pc:docMk/>
            <pc:sldMk cId="116512637" sldId="989"/>
            <ac:grpSpMk id="11" creationId="{92B83FE8-7BB3-4AEF-BFC8-781A4A15250E}"/>
          </ac:grpSpMkLst>
        </pc:grpChg>
        <pc:grpChg chg="mod">
          <ac:chgData name="Maija Belliard (TAU)" userId="c4738f1b-0572-43c8-ab0f-0f36c61bbd04" providerId="ADAL" clId="{FC2683E2-141C-4E16-8F44-7C46DCAFB10D}" dt="2022-01-17T09:10:53.744" v="197" actId="1037"/>
          <ac:grpSpMkLst>
            <pc:docMk/>
            <pc:sldMk cId="116512637" sldId="989"/>
            <ac:grpSpMk id="13" creationId="{CF3D9472-C686-445A-9E80-9B77EB8906BB}"/>
          </ac:grpSpMkLst>
        </pc:grpChg>
        <pc:grpChg chg="mod">
          <ac:chgData name="Maija Belliard (TAU)" userId="c4738f1b-0572-43c8-ab0f-0f36c61bbd04" providerId="ADAL" clId="{FC2683E2-141C-4E16-8F44-7C46DCAFB10D}" dt="2022-01-17T09:10:53.744" v="197" actId="1037"/>
          <ac:grpSpMkLst>
            <pc:docMk/>
            <pc:sldMk cId="116512637" sldId="989"/>
            <ac:grpSpMk id="14" creationId="{FB71174B-243E-4263-AAD5-13C89916E2C0}"/>
          </ac:grpSpMkLst>
        </pc:grpChg>
        <pc:grpChg chg="mod">
          <ac:chgData name="Maija Belliard (TAU)" userId="c4738f1b-0572-43c8-ab0f-0f36c61bbd04" providerId="ADAL" clId="{FC2683E2-141C-4E16-8F44-7C46DCAFB10D}" dt="2022-01-17T09:10:53.744" v="197" actId="1037"/>
          <ac:grpSpMkLst>
            <pc:docMk/>
            <pc:sldMk cId="116512637" sldId="989"/>
            <ac:grpSpMk id="15" creationId="{5F9697D5-07DB-4152-B470-C974FB1C491C}"/>
          </ac:grpSpMkLst>
        </pc:grpChg>
        <pc:grpChg chg="mod">
          <ac:chgData name="Maija Belliard (TAU)" userId="c4738f1b-0572-43c8-ab0f-0f36c61bbd04" providerId="ADAL" clId="{FC2683E2-141C-4E16-8F44-7C46DCAFB10D}" dt="2022-01-17T09:10:53.744" v="197" actId="1037"/>
          <ac:grpSpMkLst>
            <pc:docMk/>
            <pc:sldMk cId="116512637" sldId="989"/>
            <ac:grpSpMk id="105" creationId="{3DA1CF0C-0518-4EFD-9968-9DFFF614AE43}"/>
          </ac:grpSpMkLst>
        </pc:grpChg>
        <pc:grpChg chg="mod">
          <ac:chgData name="Maija Belliard (TAU)" userId="c4738f1b-0572-43c8-ab0f-0f36c61bbd04" providerId="ADAL" clId="{FC2683E2-141C-4E16-8F44-7C46DCAFB10D}" dt="2022-01-17T09:10:53.744" v="197" actId="1037"/>
          <ac:grpSpMkLst>
            <pc:docMk/>
            <pc:sldMk cId="116512637" sldId="989"/>
            <ac:grpSpMk id="109" creationId="{99C5E9E2-1619-48B7-800F-4F1780584FE0}"/>
          </ac:grpSpMkLst>
        </pc:grpChg>
        <pc:grpChg chg="mod">
          <ac:chgData name="Maija Belliard (TAU)" userId="c4738f1b-0572-43c8-ab0f-0f36c61bbd04" providerId="ADAL" clId="{FC2683E2-141C-4E16-8F44-7C46DCAFB10D}" dt="2022-01-17T09:09:17.693" v="109" actId="1037"/>
          <ac:grpSpMkLst>
            <pc:docMk/>
            <pc:sldMk cId="116512637" sldId="989"/>
            <ac:grpSpMk id="121" creationId="{A5862E8C-932E-42E5-A556-D5F4A054F5B5}"/>
          </ac:grpSpMkLst>
        </pc:grpChg>
        <pc:grpChg chg="mod">
          <ac:chgData name="Maija Belliard (TAU)" userId="c4738f1b-0572-43c8-ab0f-0f36c61bbd04" providerId="ADAL" clId="{FC2683E2-141C-4E16-8F44-7C46DCAFB10D}" dt="2022-01-17T09:10:53.744" v="197" actId="1037"/>
          <ac:grpSpMkLst>
            <pc:docMk/>
            <pc:sldMk cId="116512637" sldId="989"/>
            <ac:grpSpMk id="136" creationId="{5E94FFDC-FA40-42E8-9BC9-DD0F46B77674}"/>
          </ac:grpSpMkLst>
        </pc:grpChg>
        <pc:grpChg chg="mod">
          <ac:chgData name="Maija Belliard (TAU)" userId="c4738f1b-0572-43c8-ab0f-0f36c61bbd04" providerId="ADAL" clId="{FC2683E2-141C-4E16-8F44-7C46DCAFB10D}" dt="2022-01-17T09:10:53.744" v="197" actId="1037"/>
          <ac:grpSpMkLst>
            <pc:docMk/>
            <pc:sldMk cId="116512637" sldId="989"/>
            <ac:grpSpMk id="139" creationId="{F82C5B54-57E4-41CA-A822-DBB9716B3133}"/>
          </ac:grpSpMkLst>
        </pc:grpChg>
        <pc:grpChg chg="mod">
          <ac:chgData name="Maija Belliard (TAU)" userId="c4738f1b-0572-43c8-ab0f-0f36c61bbd04" providerId="ADAL" clId="{FC2683E2-141C-4E16-8F44-7C46DCAFB10D}" dt="2022-01-17T09:10:53.744" v="197" actId="1037"/>
          <ac:grpSpMkLst>
            <pc:docMk/>
            <pc:sldMk cId="116512637" sldId="989"/>
            <ac:grpSpMk id="142" creationId="{110D93AD-0757-4190-8939-526EAE334501}"/>
          </ac:grpSpMkLst>
        </pc:grpChg>
        <pc:grpChg chg="mod">
          <ac:chgData name="Maija Belliard (TAU)" userId="c4738f1b-0572-43c8-ab0f-0f36c61bbd04" providerId="ADAL" clId="{FC2683E2-141C-4E16-8F44-7C46DCAFB10D}" dt="2022-01-17T09:10:53.744" v="197" actId="1037"/>
          <ac:grpSpMkLst>
            <pc:docMk/>
            <pc:sldMk cId="116512637" sldId="989"/>
            <ac:grpSpMk id="145" creationId="{B4AF1467-8C54-459C-8FB6-90897D4E9534}"/>
          </ac:grpSpMkLst>
        </pc:grpChg>
        <pc:grpChg chg="mod">
          <ac:chgData name="Maija Belliard (TAU)" userId="c4738f1b-0572-43c8-ab0f-0f36c61bbd04" providerId="ADAL" clId="{FC2683E2-141C-4E16-8F44-7C46DCAFB10D}" dt="2022-01-17T09:10:53.744" v="197" actId="1037"/>
          <ac:grpSpMkLst>
            <pc:docMk/>
            <pc:sldMk cId="116512637" sldId="989"/>
            <ac:grpSpMk id="154" creationId="{C50F805A-1FA5-4FE1-B310-453166C2DCEB}"/>
          </ac:grpSpMkLst>
        </pc:grpChg>
        <pc:grpChg chg="mod">
          <ac:chgData name="Maija Belliard (TAU)" userId="c4738f1b-0572-43c8-ab0f-0f36c61bbd04" providerId="ADAL" clId="{FC2683E2-141C-4E16-8F44-7C46DCAFB10D}" dt="2022-01-17T09:09:17.693" v="109" actId="1037"/>
          <ac:grpSpMkLst>
            <pc:docMk/>
            <pc:sldMk cId="116512637" sldId="989"/>
            <ac:grpSpMk id="164" creationId="{29D2B96F-C726-40C8-8824-450DE5F5CA9B}"/>
          </ac:grpSpMkLst>
        </pc:grpChg>
        <pc:grpChg chg="mod">
          <ac:chgData name="Maija Belliard (TAU)" userId="c4738f1b-0572-43c8-ab0f-0f36c61bbd04" providerId="ADAL" clId="{FC2683E2-141C-4E16-8F44-7C46DCAFB10D}" dt="2022-01-17T09:09:17.693" v="109" actId="1037"/>
          <ac:grpSpMkLst>
            <pc:docMk/>
            <pc:sldMk cId="116512637" sldId="989"/>
            <ac:grpSpMk id="167" creationId="{65518435-97AC-4BCE-A4C7-BB03A2E89898}"/>
          </ac:grpSpMkLst>
        </pc:grpChg>
        <pc:grpChg chg="mod">
          <ac:chgData name="Maija Belliard (TAU)" userId="c4738f1b-0572-43c8-ab0f-0f36c61bbd04" providerId="ADAL" clId="{FC2683E2-141C-4E16-8F44-7C46DCAFB10D}" dt="2022-01-17T09:11:04.731" v="201" actId="1037"/>
          <ac:grpSpMkLst>
            <pc:docMk/>
            <pc:sldMk cId="116512637" sldId="989"/>
            <ac:grpSpMk id="174" creationId="{D4DE7EE1-26FD-45A5-A1D6-514E701EA2A3}"/>
          </ac:grpSpMkLst>
        </pc:grpChg>
        <pc:grpChg chg="mod">
          <ac:chgData name="Maija Belliard (TAU)" userId="c4738f1b-0572-43c8-ab0f-0f36c61bbd04" providerId="ADAL" clId="{FC2683E2-141C-4E16-8F44-7C46DCAFB10D}" dt="2022-01-17T09:10:53.744" v="197" actId="1037"/>
          <ac:grpSpMkLst>
            <pc:docMk/>
            <pc:sldMk cId="116512637" sldId="989"/>
            <ac:grpSpMk id="182" creationId="{B97B84EB-5F7C-4DC8-813A-CB72C01D01A9}"/>
          </ac:grpSpMkLst>
        </pc:grpChg>
        <pc:grpChg chg="mod">
          <ac:chgData name="Maija Belliard (TAU)" userId="c4738f1b-0572-43c8-ab0f-0f36c61bbd04" providerId="ADAL" clId="{FC2683E2-141C-4E16-8F44-7C46DCAFB10D}" dt="2022-01-17T09:09:17.693" v="109" actId="1037"/>
          <ac:grpSpMkLst>
            <pc:docMk/>
            <pc:sldMk cId="116512637" sldId="989"/>
            <ac:grpSpMk id="188" creationId="{3BA24694-5EFC-412C-8445-1E8CD9452F3E}"/>
          </ac:grpSpMkLst>
        </pc:grpChg>
        <pc:grpChg chg="mod">
          <ac:chgData name="Maija Belliard (TAU)" userId="c4738f1b-0572-43c8-ab0f-0f36c61bbd04" providerId="ADAL" clId="{FC2683E2-141C-4E16-8F44-7C46DCAFB10D}" dt="2022-01-17T09:11:00.328" v="198" actId="1037"/>
          <ac:grpSpMkLst>
            <pc:docMk/>
            <pc:sldMk cId="116512637" sldId="989"/>
            <ac:grpSpMk id="194" creationId="{81F1C8C2-6A8B-4F35-BC96-C0675A60F252}"/>
          </ac:grpSpMkLst>
        </pc:grpChg>
        <pc:grpChg chg="mod">
          <ac:chgData name="Maija Belliard (TAU)" userId="c4738f1b-0572-43c8-ab0f-0f36c61bbd04" providerId="ADAL" clId="{FC2683E2-141C-4E16-8F44-7C46DCAFB10D}" dt="2022-01-17T09:10:44.692" v="190" actId="1037"/>
          <ac:grpSpMkLst>
            <pc:docMk/>
            <pc:sldMk cId="116512637" sldId="989"/>
            <ac:grpSpMk id="197" creationId="{8DED753B-5493-427C-A1B7-94E9C12620B8}"/>
          </ac:grpSpMkLst>
        </pc:grpChg>
        <pc:grpChg chg="mod">
          <ac:chgData name="Maija Belliard (TAU)" userId="c4738f1b-0572-43c8-ab0f-0f36c61bbd04" providerId="ADAL" clId="{FC2683E2-141C-4E16-8F44-7C46DCAFB10D}" dt="2022-01-17T09:09:17.693" v="109" actId="1037"/>
          <ac:grpSpMkLst>
            <pc:docMk/>
            <pc:sldMk cId="116512637" sldId="989"/>
            <ac:grpSpMk id="212" creationId="{C2E8AC64-2575-44CC-B6ED-A7F2224C5B6E}"/>
          </ac:grpSpMkLst>
        </pc:grpChg>
        <pc:grpChg chg="mod">
          <ac:chgData name="Maija Belliard (TAU)" userId="c4738f1b-0572-43c8-ab0f-0f36c61bbd04" providerId="ADAL" clId="{FC2683E2-141C-4E16-8F44-7C46DCAFB10D}" dt="2022-01-17T09:10:53.744" v="197" actId="1037"/>
          <ac:grpSpMkLst>
            <pc:docMk/>
            <pc:sldMk cId="116512637" sldId="989"/>
            <ac:grpSpMk id="222" creationId="{BE28D068-9351-42B7-88D8-D026BAAAE626}"/>
          </ac:grpSpMkLst>
        </pc:grpChg>
        <pc:grpChg chg="mod">
          <ac:chgData name="Maija Belliard (TAU)" userId="c4738f1b-0572-43c8-ab0f-0f36c61bbd04" providerId="ADAL" clId="{FC2683E2-141C-4E16-8F44-7C46DCAFB10D}" dt="2022-01-17T09:10:53.744" v="197" actId="1037"/>
          <ac:grpSpMkLst>
            <pc:docMk/>
            <pc:sldMk cId="116512637" sldId="989"/>
            <ac:grpSpMk id="225" creationId="{7EF4B2CF-9EF7-4CD1-8027-261DCA6AF795}"/>
          </ac:grpSpMkLst>
        </pc:grpChg>
        <pc:grpChg chg="mod">
          <ac:chgData name="Maija Belliard (TAU)" userId="c4738f1b-0572-43c8-ab0f-0f36c61bbd04" providerId="ADAL" clId="{FC2683E2-141C-4E16-8F44-7C46DCAFB10D}" dt="2022-01-17T09:10:53.744" v="197" actId="1037"/>
          <ac:grpSpMkLst>
            <pc:docMk/>
            <pc:sldMk cId="116512637" sldId="989"/>
            <ac:grpSpMk id="228" creationId="{DF4CFA38-6D30-47F5-A8D7-C8454AD44306}"/>
          </ac:grpSpMkLst>
        </pc:grpChg>
        <pc:grpChg chg="mod">
          <ac:chgData name="Maija Belliard (TAU)" userId="c4738f1b-0572-43c8-ab0f-0f36c61bbd04" providerId="ADAL" clId="{FC2683E2-141C-4E16-8F44-7C46DCAFB10D}" dt="2022-01-17T09:09:17.693" v="109" actId="1037"/>
          <ac:grpSpMkLst>
            <pc:docMk/>
            <pc:sldMk cId="116512637" sldId="989"/>
            <ac:grpSpMk id="234" creationId="{92C98B51-92B7-4E3E-9EB2-09ECC74E072A}"/>
          </ac:grpSpMkLst>
        </pc:grpChg>
        <pc:grpChg chg="mod">
          <ac:chgData name="Maija Belliard (TAU)" userId="c4738f1b-0572-43c8-ab0f-0f36c61bbd04" providerId="ADAL" clId="{FC2683E2-141C-4E16-8F44-7C46DCAFB10D}" dt="2022-01-17T09:10:43.043" v="185" actId="1037"/>
          <ac:grpSpMkLst>
            <pc:docMk/>
            <pc:sldMk cId="116512637" sldId="989"/>
            <ac:grpSpMk id="237" creationId="{AF415DDD-DF0D-4303-B60E-6BF0797059CE}"/>
          </ac:grpSpMkLst>
        </pc:grpChg>
        <pc:cxnChg chg="mod">
          <ac:chgData name="Maija Belliard (TAU)" userId="c4738f1b-0572-43c8-ab0f-0f36c61bbd04" providerId="ADAL" clId="{FC2683E2-141C-4E16-8F44-7C46DCAFB10D}" dt="2022-01-17T09:10:53.744" v="197" actId="1037"/>
          <ac:cxnSpMkLst>
            <pc:docMk/>
            <pc:sldMk cId="116512637" sldId="989"/>
            <ac:cxnSpMk id="3" creationId="{A98D52B3-B24D-42D0-81B7-C58B6C10800E}"/>
          </ac:cxnSpMkLst>
        </pc:cxnChg>
      </pc:sldChg>
    </pc:docChg>
  </pc:docChgLst>
  <pc:docChgLst>
    <pc:chgData name="Maija Belliard (TAU)" userId="c4738f1b-0572-43c8-ab0f-0f36c61bbd04" providerId="ADAL" clId="{8234FAA5-DC9B-4331-8A68-8F613FF5566A}"/>
    <pc:docChg chg="addSld delSld modSld">
      <pc:chgData name="Maija Belliard (TAU)" userId="c4738f1b-0572-43c8-ab0f-0f36c61bbd04" providerId="ADAL" clId="{8234FAA5-DC9B-4331-8A68-8F613FF5566A}" dt="2021-07-02T05:43:07.222" v="160" actId="6549"/>
      <pc:docMkLst>
        <pc:docMk/>
      </pc:docMkLst>
      <pc:sldChg chg="modSp mod">
        <pc:chgData name="Maija Belliard (TAU)" userId="c4738f1b-0572-43c8-ab0f-0f36c61bbd04" providerId="ADAL" clId="{8234FAA5-DC9B-4331-8A68-8F613FF5566A}" dt="2021-07-02T05:43:07.222" v="160" actId="6549"/>
        <pc:sldMkLst>
          <pc:docMk/>
          <pc:sldMk cId="2039494662" sldId="312"/>
        </pc:sldMkLst>
        <pc:graphicFrameChg chg="mod modGraphic">
          <ac:chgData name="Maija Belliard (TAU)" userId="c4738f1b-0572-43c8-ab0f-0f36c61bbd04" providerId="ADAL" clId="{8234FAA5-DC9B-4331-8A68-8F613FF5566A}" dt="2021-07-02T05:43:07.222" v="160" actId="6549"/>
          <ac:graphicFrameMkLst>
            <pc:docMk/>
            <pc:sldMk cId="2039494662" sldId="312"/>
            <ac:graphicFrameMk id="18" creationId="{EEE997B9-BC34-450A-9B75-62291B057330}"/>
          </ac:graphicFrameMkLst>
        </pc:graphicFrameChg>
      </pc:sldChg>
      <pc:sldChg chg="del">
        <pc:chgData name="Maija Belliard (TAU)" userId="c4738f1b-0572-43c8-ab0f-0f36c61bbd04" providerId="ADAL" clId="{8234FAA5-DC9B-4331-8A68-8F613FF5566A}" dt="2021-07-02T05:41:36.474" v="155" actId="47"/>
        <pc:sldMkLst>
          <pc:docMk/>
          <pc:sldMk cId="114748821" sldId="315"/>
        </pc:sldMkLst>
      </pc:sldChg>
      <pc:sldChg chg="addSp delSp modSp del">
        <pc:chgData name="Maija Belliard (TAU)" userId="c4738f1b-0572-43c8-ab0f-0f36c61bbd04" providerId="ADAL" clId="{8234FAA5-DC9B-4331-8A68-8F613FF5566A}" dt="2021-07-02T05:42:05.601" v="156" actId="47"/>
        <pc:sldMkLst>
          <pc:docMk/>
          <pc:sldMk cId="710072863" sldId="316"/>
        </pc:sldMkLst>
        <pc:graphicFrameChg chg="add del mod">
          <ac:chgData name="Maija Belliard (TAU)" userId="c4738f1b-0572-43c8-ab0f-0f36c61bbd04" providerId="ADAL" clId="{8234FAA5-DC9B-4331-8A68-8F613FF5566A}" dt="2021-07-02T04:57:32.071" v="1"/>
          <ac:graphicFrameMkLst>
            <pc:docMk/>
            <pc:sldMk cId="710072863" sldId="316"/>
            <ac:graphicFrameMk id="10" creationId="{870883D7-FFFA-4097-839B-4D8DA4E91007}"/>
          </ac:graphicFrameMkLst>
        </pc:graphicFrameChg>
      </pc:sldChg>
      <pc:sldChg chg="modSp add mod modNotesTx">
        <pc:chgData name="Maija Belliard (TAU)" userId="c4738f1b-0572-43c8-ab0f-0f36c61bbd04" providerId="ADAL" clId="{8234FAA5-DC9B-4331-8A68-8F613FF5566A}" dt="2021-07-02T05:35:25.846" v="154" actId="113"/>
        <pc:sldMkLst>
          <pc:docMk/>
          <pc:sldMk cId="2186664909" sldId="323"/>
        </pc:sldMkLst>
        <pc:spChg chg="mod">
          <ac:chgData name="Maija Belliard (TAU)" userId="c4738f1b-0572-43c8-ab0f-0f36c61bbd04" providerId="ADAL" clId="{8234FAA5-DC9B-4331-8A68-8F613FF5566A}" dt="2021-07-02T05:34:54.194" v="113" actId="6549"/>
          <ac:spMkLst>
            <pc:docMk/>
            <pc:sldMk cId="2186664909" sldId="323"/>
            <ac:spMk id="9" creationId="{A313637F-7A88-416B-922D-240567C6D386}"/>
          </ac:spMkLst>
        </pc:spChg>
      </pc:sldChg>
      <pc:sldChg chg="modSp add mod modNotesTx">
        <pc:chgData name="Maija Belliard (TAU)" userId="c4738f1b-0572-43c8-ab0f-0f36c61bbd04" providerId="ADAL" clId="{8234FAA5-DC9B-4331-8A68-8F613FF5566A}" dt="2021-07-02T05:35:15.422" v="133" actId="113"/>
        <pc:sldMkLst>
          <pc:docMk/>
          <pc:sldMk cId="2359784073" sldId="324"/>
        </pc:sldMkLst>
        <pc:spChg chg="mod">
          <ac:chgData name="Maija Belliard (TAU)" userId="c4738f1b-0572-43c8-ab0f-0f36c61bbd04" providerId="ADAL" clId="{8234FAA5-DC9B-4331-8A68-8F613FF5566A}" dt="2021-07-02T05:34:48.279" v="112" actId="20577"/>
          <ac:spMkLst>
            <pc:docMk/>
            <pc:sldMk cId="2359784073" sldId="324"/>
            <ac:spMk id="26" creationId="{8B89DEFE-EE9B-46B1-8529-7EBDF59259CA}"/>
          </ac:spMkLst>
        </pc:spChg>
      </pc:sldChg>
    </pc:docChg>
  </pc:docChgLst>
  <pc:docChgLst>
    <pc:chgData name="Heidi Huttunen (TAU)" userId="S::heidi.huttunen@tuni.fi::6043daaa-daed-4aeb-9541-08d587ae9d92" providerId="AD" clId="Web-{9FA96BF3-016D-4B1A-9BED-73C4251689E4}"/>
    <pc:docChg chg="modSld">
      <pc:chgData name="Heidi Huttunen (TAU)" userId="S::heidi.huttunen@tuni.fi::6043daaa-daed-4aeb-9541-08d587ae9d92" providerId="AD" clId="Web-{9FA96BF3-016D-4B1A-9BED-73C4251689E4}" dt="2021-02-15T11:25:04.944" v="3" actId="14100"/>
      <pc:docMkLst>
        <pc:docMk/>
      </pc:docMkLst>
      <pc:sldChg chg="modSp">
        <pc:chgData name="Heidi Huttunen (TAU)" userId="S::heidi.huttunen@tuni.fi::6043daaa-daed-4aeb-9541-08d587ae9d92" providerId="AD" clId="Web-{9FA96BF3-016D-4B1A-9BED-73C4251689E4}" dt="2021-02-15T11:25:04.944" v="3" actId="14100"/>
        <pc:sldMkLst>
          <pc:docMk/>
          <pc:sldMk cId="1479765211" sldId="320"/>
        </pc:sldMkLst>
        <pc:graphicFrameChg chg="mod">
          <ac:chgData name="Heidi Huttunen (TAU)" userId="S::heidi.huttunen@tuni.fi::6043daaa-daed-4aeb-9541-08d587ae9d92" providerId="AD" clId="Web-{9FA96BF3-016D-4B1A-9BED-73C4251689E4}" dt="2021-02-15T11:25:04.944" v="3" actId="14100"/>
          <ac:graphicFrameMkLst>
            <pc:docMk/>
            <pc:sldMk cId="1479765211" sldId="320"/>
            <ac:graphicFrameMk id="6" creationId="{6C83BF1E-9B28-4BC7-A1A5-DFB3F226F11F}"/>
          </ac:graphicFrameMkLst>
        </pc:graphicFrameChg>
      </pc:sldChg>
    </pc:docChg>
  </pc:docChgLst>
  <pc:docChgLst>
    <pc:chgData name="Heidi Huttunen (TAU)" userId="S::heidi.huttunen@tuni.fi::6043daaa-daed-4aeb-9541-08d587ae9d92" providerId="AD" clId="Web-{07E943E2-CA6F-99C2-9A4D-E453FF6471B0}"/>
    <pc:docChg chg="modSld">
      <pc:chgData name="Heidi Huttunen (TAU)" userId="S::heidi.huttunen@tuni.fi::6043daaa-daed-4aeb-9541-08d587ae9d92" providerId="AD" clId="Web-{07E943E2-CA6F-99C2-9A4D-E453FF6471B0}" dt="2021-02-16T12:24:33.027" v="5" actId="20577"/>
      <pc:docMkLst>
        <pc:docMk/>
      </pc:docMkLst>
      <pc:sldChg chg="modSp">
        <pc:chgData name="Heidi Huttunen (TAU)" userId="S::heidi.huttunen@tuni.fi::6043daaa-daed-4aeb-9541-08d587ae9d92" providerId="AD" clId="Web-{07E943E2-CA6F-99C2-9A4D-E453FF6471B0}" dt="2021-02-16T12:24:33.027" v="5" actId="20577"/>
        <pc:sldMkLst>
          <pc:docMk/>
          <pc:sldMk cId="1804542817" sldId="294"/>
        </pc:sldMkLst>
        <pc:spChg chg="mod">
          <ac:chgData name="Heidi Huttunen (TAU)" userId="S::heidi.huttunen@tuni.fi::6043daaa-daed-4aeb-9541-08d587ae9d92" providerId="AD" clId="Web-{07E943E2-CA6F-99C2-9A4D-E453FF6471B0}" dt="2021-02-16T12:24:26.824" v="1" actId="20577"/>
          <ac:spMkLst>
            <pc:docMk/>
            <pc:sldMk cId="1804542817" sldId="294"/>
            <ac:spMk id="125" creationId="{394102C7-1CAA-47F6-AB15-108879DDBCF0}"/>
          </ac:spMkLst>
        </pc:spChg>
        <pc:spChg chg="mod">
          <ac:chgData name="Heidi Huttunen (TAU)" userId="S::heidi.huttunen@tuni.fi::6043daaa-daed-4aeb-9541-08d587ae9d92" providerId="AD" clId="Web-{07E943E2-CA6F-99C2-9A4D-E453FF6471B0}" dt="2021-02-16T12:24:28.683" v="3" actId="20577"/>
          <ac:spMkLst>
            <pc:docMk/>
            <pc:sldMk cId="1804542817" sldId="294"/>
            <ac:spMk id="126" creationId="{2567FA04-B09D-486F-8E06-35B138524C4D}"/>
          </ac:spMkLst>
        </pc:spChg>
        <pc:spChg chg="mod">
          <ac:chgData name="Heidi Huttunen (TAU)" userId="S::heidi.huttunen@tuni.fi::6043daaa-daed-4aeb-9541-08d587ae9d92" providerId="AD" clId="Web-{07E943E2-CA6F-99C2-9A4D-E453FF6471B0}" dt="2021-02-16T12:24:33.027" v="5" actId="20577"/>
          <ac:spMkLst>
            <pc:docMk/>
            <pc:sldMk cId="1804542817" sldId="294"/>
            <ac:spMk id="127" creationId="{DA926305-15DB-4BCE-9925-9E31D6CCF679}"/>
          </ac:spMkLst>
        </pc:spChg>
      </pc:sldChg>
    </pc:docChg>
  </pc:docChgLst>
  <pc:docChgLst>
    <pc:chgData name="Heidi Huttunen (TAU)" userId="S::heidi.huttunen@tuni.fi::6043daaa-daed-4aeb-9541-08d587ae9d92" providerId="AD" clId="Web-{33FEB967-3385-4A20-BA3F-B30E3ADAD4B6}"/>
    <pc:docChg chg="modSld">
      <pc:chgData name="Heidi Huttunen (TAU)" userId="S::heidi.huttunen@tuni.fi::6043daaa-daed-4aeb-9541-08d587ae9d92" providerId="AD" clId="Web-{33FEB967-3385-4A20-BA3F-B30E3ADAD4B6}" dt="2021-02-15T11:33:02.030" v="17" actId="14100"/>
      <pc:docMkLst>
        <pc:docMk/>
      </pc:docMkLst>
      <pc:sldChg chg="addSp delSp modSp modNotes">
        <pc:chgData name="Heidi Huttunen (TAU)" userId="S::heidi.huttunen@tuni.fi::6043daaa-daed-4aeb-9541-08d587ae9d92" providerId="AD" clId="Web-{33FEB967-3385-4A20-BA3F-B30E3ADAD4B6}" dt="2021-02-15T11:32:06.482" v="10"/>
        <pc:sldMkLst>
          <pc:docMk/>
          <pc:sldMk cId="710072863" sldId="316"/>
        </pc:sldMkLst>
        <pc:spChg chg="del">
          <ac:chgData name="Heidi Huttunen (TAU)" userId="S::heidi.huttunen@tuni.fi::6043daaa-daed-4aeb-9541-08d587ae9d92" providerId="AD" clId="Web-{33FEB967-3385-4A20-BA3F-B30E3ADAD4B6}" dt="2021-02-15T11:32:06.482" v="10"/>
          <ac:spMkLst>
            <pc:docMk/>
            <pc:sldMk cId="710072863" sldId="316"/>
            <ac:spMk id="4" creationId="{2424EC0F-51C7-4ED8-88D4-9987F7DCE867}"/>
          </ac:spMkLst>
        </pc:spChg>
        <pc:spChg chg="add del mod">
          <ac:chgData name="Heidi Huttunen (TAU)" userId="S::heidi.huttunen@tuni.fi::6043daaa-daed-4aeb-9541-08d587ae9d92" providerId="AD" clId="Web-{33FEB967-3385-4A20-BA3F-B30E3ADAD4B6}" dt="2021-02-15T11:32:03.904" v="9"/>
          <ac:spMkLst>
            <pc:docMk/>
            <pc:sldMk cId="710072863" sldId="316"/>
            <ac:spMk id="9" creationId="{A313637F-7A88-416B-922D-240567C6D386}"/>
          </ac:spMkLst>
        </pc:spChg>
      </pc:sldChg>
      <pc:sldChg chg="modSp">
        <pc:chgData name="Heidi Huttunen (TAU)" userId="S::heidi.huttunen@tuni.fi::6043daaa-daed-4aeb-9541-08d587ae9d92" providerId="AD" clId="Web-{33FEB967-3385-4A20-BA3F-B30E3ADAD4B6}" dt="2021-02-15T11:33:02.030" v="17" actId="14100"/>
        <pc:sldMkLst>
          <pc:docMk/>
          <pc:sldMk cId="1479765211" sldId="320"/>
        </pc:sldMkLst>
        <pc:graphicFrameChg chg="mod">
          <ac:chgData name="Heidi Huttunen (TAU)" userId="S::heidi.huttunen@tuni.fi::6043daaa-daed-4aeb-9541-08d587ae9d92" providerId="AD" clId="Web-{33FEB967-3385-4A20-BA3F-B30E3ADAD4B6}" dt="2021-02-15T11:33:02.030" v="17" actId="14100"/>
          <ac:graphicFrameMkLst>
            <pc:docMk/>
            <pc:sldMk cId="1479765211" sldId="320"/>
            <ac:graphicFrameMk id="6" creationId="{6C83BF1E-9B28-4BC7-A1A5-DFB3F226F11F}"/>
          </ac:graphicFrameMkLst>
        </pc:graphicFrameChg>
      </pc:sldChg>
    </pc:docChg>
  </pc:docChgLst>
  <pc:docChgLst>
    <pc:chgData name="Heidi Huttunen (TAU)" userId="S::heidi.huttunen@tuni.fi::6043daaa-daed-4aeb-9541-08d587ae9d92" providerId="AD" clId="Web-{F5E2B193-CEAD-4AD9-9BDF-C095D9F9CFE0}"/>
    <pc:docChg chg="modSld">
      <pc:chgData name="Heidi Huttunen (TAU)" userId="S::heidi.huttunen@tuni.fi::6043daaa-daed-4aeb-9541-08d587ae9d92" providerId="AD" clId="Web-{F5E2B193-CEAD-4AD9-9BDF-C095D9F9CFE0}" dt="2021-02-18T06:29:49.449" v="2" actId="1076"/>
      <pc:docMkLst>
        <pc:docMk/>
      </pc:docMkLst>
      <pc:sldChg chg="modSp">
        <pc:chgData name="Heidi Huttunen (TAU)" userId="S::heidi.huttunen@tuni.fi::6043daaa-daed-4aeb-9541-08d587ae9d92" providerId="AD" clId="Web-{F5E2B193-CEAD-4AD9-9BDF-C095D9F9CFE0}" dt="2021-02-18T06:29:49.449" v="2" actId="1076"/>
        <pc:sldMkLst>
          <pc:docMk/>
          <pc:sldMk cId="2941810898" sldId="304"/>
        </pc:sldMkLst>
        <pc:spChg chg="mod">
          <ac:chgData name="Heidi Huttunen (TAU)" userId="S::heidi.huttunen@tuni.fi::6043daaa-daed-4aeb-9541-08d587ae9d92" providerId="AD" clId="Web-{F5E2B193-CEAD-4AD9-9BDF-C095D9F9CFE0}" dt="2021-02-18T06:29:49.449" v="2" actId="1076"/>
          <ac:spMkLst>
            <pc:docMk/>
            <pc:sldMk cId="2941810898" sldId="304"/>
            <ac:spMk id="6" creationId="{ED18EA10-00DB-4385-9918-C2AA3E1918C6}"/>
          </ac:spMkLst>
        </pc:spChg>
      </pc:sldChg>
    </pc:docChg>
  </pc:docChgLst>
  <pc:docChgLst>
    <pc:chgData name="Maija Belliard (TAU)" userId="c4738f1b-0572-43c8-ab0f-0f36c61bbd04" providerId="ADAL" clId="{8834F5D2-7178-4A8D-8ECA-ADC646CB03D8}"/>
    <pc:docChg chg="undo custSel modSld">
      <pc:chgData name="Maija Belliard (TAU)" userId="c4738f1b-0572-43c8-ab0f-0f36c61bbd04" providerId="ADAL" clId="{8834F5D2-7178-4A8D-8ECA-ADC646CB03D8}" dt="2021-02-17T13:00:55.794" v="66" actId="1037"/>
      <pc:docMkLst>
        <pc:docMk/>
      </pc:docMkLst>
      <pc:sldChg chg="modSp mod">
        <pc:chgData name="Maija Belliard (TAU)" userId="c4738f1b-0572-43c8-ab0f-0f36c61bbd04" providerId="ADAL" clId="{8834F5D2-7178-4A8D-8ECA-ADC646CB03D8}" dt="2021-02-15T12:21:08.453" v="42" actId="14734"/>
        <pc:sldMkLst>
          <pc:docMk/>
          <pc:sldMk cId="1082338102" sldId="300"/>
        </pc:sldMkLst>
        <pc:graphicFrameChg chg="modGraphic">
          <ac:chgData name="Maija Belliard (TAU)" userId="c4738f1b-0572-43c8-ab0f-0f36c61bbd04" providerId="ADAL" clId="{8834F5D2-7178-4A8D-8ECA-ADC646CB03D8}" dt="2021-02-15T12:21:08.453" v="42" actId="14734"/>
          <ac:graphicFrameMkLst>
            <pc:docMk/>
            <pc:sldMk cId="1082338102" sldId="300"/>
            <ac:graphicFrameMk id="7" creationId="{B945EB27-ADB9-4F53-9C0E-05C6E13B012C}"/>
          </ac:graphicFrameMkLst>
        </pc:graphicFrameChg>
      </pc:sldChg>
      <pc:sldChg chg="modSp mod">
        <pc:chgData name="Maija Belliard (TAU)" userId="c4738f1b-0572-43c8-ab0f-0f36c61bbd04" providerId="ADAL" clId="{8834F5D2-7178-4A8D-8ECA-ADC646CB03D8}" dt="2021-02-17T13:00:55.794" v="66" actId="1037"/>
        <pc:sldMkLst>
          <pc:docMk/>
          <pc:sldMk cId="114748821" sldId="315"/>
        </pc:sldMkLst>
        <pc:spChg chg="mod">
          <ac:chgData name="Maija Belliard (TAU)" userId="c4738f1b-0572-43c8-ab0f-0f36c61bbd04" providerId="ADAL" clId="{8834F5D2-7178-4A8D-8ECA-ADC646CB03D8}" dt="2021-02-17T13:00:55.794" v="66" actId="1037"/>
          <ac:spMkLst>
            <pc:docMk/>
            <pc:sldMk cId="114748821" sldId="315"/>
            <ac:spMk id="2" creationId="{31D92DDF-03DB-4E2D-89D2-CE5BEB1910EE}"/>
          </ac:spMkLst>
        </pc:spChg>
        <pc:spChg chg="mod">
          <ac:chgData name="Maija Belliard (TAU)" userId="c4738f1b-0572-43c8-ab0f-0f36c61bbd04" providerId="ADAL" clId="{8834F5D2-7178-4A8D-8ECA-ADC646CB03D8}" dt="2021-02-17T13:00:55.794" v="66" actId="1037"/>
          <ac:spMkLst>
            <pc:docMk/>
            <pc:sldMk cId="114748821" sldId="315"/>
            <ac:spMk id="10" creationId="{F48A384B-D7AC-4127-BC5E-5E92A5116206}"/>
          </ac:spMkLst>
        </pc:spChg>
        <pc:spChg chg="mod">
          <ac:chgData name="Maija Belliard (TAU)" userId="c4738f1b-0572-43c8-ab0f-0f36c61bbd04" providerId="ADAL" clId="{8834F5D2-7178-4A8D-8ECA-ADC646CB03D8}" dt="2021-02-17T13:00:55.794" v="66" actId="1037"/>
          <ac:spMkLst>
            <pc:docMk/>
            <pc:sldMk cId="114748821" sldId="315"/>
            <ac:spMk id="11" creationId="{908A5F74-F338-4459-AB5D-5982AE65EE12}"/>
          </ac:spMkLst>
        </pc:spChg>
        <pc:spChg chg="mod">
          <ac:chgData name="Maija Belliard (TAU)" userId="c4738f1b-0572-43c8-ab0f-0f36c61bbd04" providerId="ADAL" clId="{8834F5D2-7178-4A8D-8ECA-ADC646CB03D8}" dt="2021-02-17T13:00:55.794" v="66" actId="1037"/>
          <ac:spMkLst>
            <pc:docMk/>
            <pc:sldMk cId="114748821" sldId="315"/>
            <ac:spMk id="12" creationId="{65065C7F-2769-4635-820F-CB08695A6669}"/>
          </ac:spMkLst>
        </pc:spChg>
        <pc:spChg chg="mod">
          <ac:chgData name="Maija Belliard (TAU)" userId="c4738f1b-0572-43c8-ab0f-0f36c61bbd04" providerId="ADAL" clId="{8834F5D2-7178-4A8D-8ECA-ADC646CB03D8}" dt="2021-02-17T13:00:55.794" v="66" actId="1037"/>
          <ac:spMkLst>
            <pc:docMk/>
            <pc:sldMk cId="114748821" sldId="315"/>
            <ac:spMk id="13" creationId="{5BC38D53-285C-4028-AF20-5288E9A9B20D}"/>
          </ac:spMkLst>
        </pc:spChg>
        <pc:spChg chg="mod">
          <ac:chgData name="Maija Belliard (TAU)" userId="c4738f1b-0572-43c8-ab0f-0f36c61bbd04" providerId="ADAL" clId="{8834F5D2-7178-4A8D-8ECA-ADC646CB03D8}" dt="2021-02-17T13:00:55.794" v="66" actId="1037"/>
          <ac:spMkLst>
            <pc:docMk/>
            <pc:sldMk cId="114748821" sldId="315"/>
            <ac:spMk id="14" creationId="{ADE424E9-B19F-4D27-9331-1359DC6C9A74}"/>
          </ac:spMkLst>
        </pc:spChg>
        <pc:spChg chg="mod">
          <ac:chgData name="Maija Belliard (TAU)" userId="c4738f1b-0572-43c8-ab0f-0f36c61bbd04" providerId="ADAL" clId="{8834F5D2-7178-4A8D-8ECA-ADC646CB03D8}" dt="2021-02-17T13:00:55.794" v="66" actId="1037"/>
          <ac:spMkLst>
            <pc:docMk/>
            <pc:sldMk cId="114748821" sldId="315"/>
            <ac:spMk id="15" creationId="{1F4CE474-3BB5-4384-BA71-53FE02BEE5F7}"/>
          </ac:spMkLst>
        </pc:spChg>
        <pc:spChg chg="mod">
          <ac:chgData name="Maija Belliard (TAU)" userId="c4738f1b-0572-43c8-ab0f-0f36c61bbd04" providerId="ADAL" clId="{8834F5D2-7178-4A8D-8ECA-ADC646CB03D8}" dt="2021-02-17T13:00:55.794" v="66" actId="1037"/>
          <ac:spMkLst>
            <pc:docMk/>
            <pc:sldMk cId="114748821" sldId="315"/>
            <ac:spMk id="16" creationId="{8451848B-86DA-4315-B78D-32235B43FD64}"/>
          </ac:spMkLst>
        </pc:spChg>
        <pc:spChg chg="mod">
          <ac:chgData name="Maija Belliard (TAU)" userId="c4738f1b-0572-43c8-ab0f-0f36c61bbd04" providerId="ADAL" clId="{8834F5D2-7178-4A8D-8ECA-ADC646CB03D8}" dt="2021-02-17T13:00:55.794" v="66" actId="1037"/>
          <ac:spMkLst>
            <pc:docMk/>
            <pc:sldMk cId="114748821" sldId="315"/>
            <ac:spMk id="17" creationId="{DA2B8806-2D73-417D-BE2D-E90875FCC2BD}"/>
          </ac:spMkLst>
        </pc:spChg>
        <pc:spChg chg="mod">
          <ac:chgData name="Maija Belliard (TAU)" userId="c4738f1b-0572-43c8-ab0f-0f36c61bbd04" providerId="ADAL" clId="{8834F5D2-7178-4A8D-8ECA-ADC646CB03D8}" dt="2021-02-17T13:00:55.794" v="66" actId="1037"/>
          <ac:spMkLst>
            <pc:docMk/>
            <pc:sldMk cId="114748821" sldId="315"/>
            <ac:spMk id="18" creationId="{2EDAF5D6-3A5F-4EC6-8B90-1DE24FCFF45F}"/>
          </ac:spMkLst>
        </pc:spChg>
        <pc:spChg chg="mod">
          <ac:chgData name="Maija Belliard (TAU)" userId="c4738f1b-0572-43c8-ab0f-0f36c61bbd04" providerId="ADAL" clId="{8834F5D2-7178-4A8D-8ECA-ADC646CB03D8}" dt="2021-02-17T13:00:55.794" v="66" actId="1037"/>
          <ac:spMkLst>
            <pc:docMk/>
            <pc:sldMk cId="114748821" sldId="315"/>
            <ac:spMk id="19" creationId="{AD7883AC-04CE-4EFB-A132-F94D1070A503}"/>
          </ac:spMkLst>
        </pc:spChg>
        <pc:spChg chg="mod">
          <ac:chgData name="Maija Belliard (TAU)" userId="c4738f1b-0572-43c8-ab0f-0f36c61bbd04" providerId="ADAL" clId="{8834F5D2-7178-4A8D-8ECA-ADC646CB03D8}" dt="2021-02-17T13:00:55.794" v="66" actId="1037"/>
          <ac:spMkLst>
            <pc:docMk/>
            <pc:sldMk cId="114748821" sldId="315"/>
            <ac:spMk id="20" creationId="{B146BD51-878D-4289-9876-C9D88DE97749}"/>
          </ac:spMkLst>
        </pc:spChg>
        <pc:spChg chg="mod">
          <ac:chgData name="Maija Belliard (TAU)" userId="c4738f1b-0572-43c8-ab0f-0f36c61bbd04" providerId="ADAL" clId="{8834F5D2-7178-4A8D-8ECA-ADC646CB03D8}" dt="2021-02-17T13:00:55.794" v="66" actId="1037"/>
          <ac:spMkLst>
            <pc:docMk/>
            <pc:sldMk cId="114748821" sldId="315"/>
            <ac:spMk id="21" creationId="{11947112-804A-4894-9743-84B12BCF65BE}"/>
          </ac:spMkLst>
        </pc:spChg>
        <pc:spChg chg="mod">
          <ac:chgData name="Maija Belliard (TAU)" userId="c4738f1b-0572-43c8-ab0f-0f36c61bbd04" providerId="ADAL" clId="{8834F5D2-7178-4A8D-8ECA-ADC646CB03D8}" dt="2021-02-17T13:00:55.794" v="66" actId="1037"/>
          <ac:spMkLst>
            <pc:docMk/>
            <pc:sldMk cId="114748821" sldId="315"/>
            <ac:spMk id="22" creationId="{61B739B0-6597-40E2-81EB-33F4E7FACE9C}"/>
          </ac:spMkLst>
        </pc:spChg>
        <pc:spChg chg="mod">
          <ac:chgData name="Maija Belliard (TAU)" userId="c4738f1b-0572-43c8-ab0f-0f36c61bbd04" providerId="ADAL" clId="{8834F5D2-7178-4A8D-8ECA-ADC646CB03D8}" dt="2021-02-17T13:00:55.794" v="66" actId="1037"/>
          <ac:spMkLst>
            <pc:docMk/>
            <pc:sldMk cId="114748821" sldId="315"/>
            <ac:spMk id="23" creationId="{E3C397E0-0F7C-4ACC-A931-6C6513276028}"/>
          </ac:spMkLst>
        </pc:spChg>
        <pc:spChg chg="mod">
          <ac:chgData name="Maija Belliard (TAU)" userId="c4738f1b-0572-43c8-ab0f-0f36c61bbd04" providerId="ADAL" clId="{8834F5D2-7178-4A8D-8ECA-ADC646CB03D8}" dt="2021-02-17T13:00:55.794" v="66" actId="1037"/>
          <ac:spMkLst>
            <pc:docMk/>
            <pc:sldMk cId="114748821" sldId="315"/>
            <ac:spMk id="24" creationId="{E07743D5-1140-491E-8087-ED2613DAB36F}"/>
          </ac:spMkLst>
        </pc:spChg>
        <pc:spChg chg="mod">
          <ac:chgData name="Maija Belliard (TAU)" userId="c4738f1b-0572-43c8-ab0f-0f36c61bbd04" providerId="ADAL" clId="{8834F5D2-7178-4A8D-8ECA-ADC646CB03D8}" dt="2021-02-17T13:00:55.794" v="66" actId="1037"/>
          <ac:spMkLst>
            <pc:docMk/>
            <pc:sldMk cId="114748821" sldId="315"/>
            <ac:spMk id="25" creationId="{F71E244E-BC5E-44B5-9224-0FA2712A3C38}"/>
          </ac:spMkLst>
        </pc:spChg>
        <pc:spChg chg="mod">
          <ac:chgData name="Maija Belliard (TAU)" userId="c4738f1b-0572-43c8-ab0f-0f36c61bbd04" providerId="ADAL" clId="{8834F5D2-7178-4A8D-8ECA-ADC646CB03D8}" dt="2021-02-17T13:00:55.794" v="66" actId="1037"/>
          <ac:spMkLst>
            <pc:docMk/>
            <pc:sldMk cId="114748821" sldId="315"/>
            <ac:spMk id="26" creationId="{8B89DEFE-EE9B-46B1-8529-7EBDF59259CA}"/>
          </ac:spMkLst>
        </pc:spChg>
        <pc:graphicFrameChg chg="mod">
          <ac:chgData name="Maija Belliard (TAU)" userId="c4738f1b-0572-43c8-ab0f-0f36c61bbd04" providerId="ADAL" clId="{8834F5D2-7178-4A8D-8ECA-ADC646CB03D8}" dt="2021-02-17T13:00:55.794" v="66" actId="1037"/>
          <ac:graphicFrameMkLst>
            <pc:docMk/>
            <pc:sldMk cId="114748821" sldId="315"/>
            <ac:graphicFrameMk id="9" creationId="{5B742AB5-F2D3-4B55-AC14-86D140C721E8}"/>
          </ac:graphicFrameMkLst>
        </pc:graphicFrameChg>
      </pc:sldChg>
    </pc:docChg>
  </pc:docChgLst>
  <pc:docChgLst>
    <pc:chgData name="Heidi Huttunen (TAU)" userId="S::heidi.huttunen@tuni.fi::6043daaa-daed-4aeb-9541-08d587ae9d92" providerId="AD" clId="Web-{17C04868-DDC2-4C26-B2A8-B1E21B30033F}"/>
    <pc:docChg chg="modSld">
      <pc:chgData name="Heidi Huttunen (TAU)" userId="S::heidi.huttunen@tuni.fi::6043daaa-daed-4aeb-9541-08d587ae9d92" providerId="AD" clId="Web-{17C04868-DDC2-4C26-B2A8-B1E21B30033F}" dt="2021-02-18T06:34:45.419" v="0" actId="20577"/>
      <pc:docMkLst>
        <pc:docMk/>
      </pc:docMkLst>
      <pc:sldChg chg="modSp">
        <pc:chgData name="Heidi Huttunen (TAU)" userId="S::heidi.huttunen@tuni.fi::6043daaa-daed-4aeb-9541-08d587ae9d92" providerId="AD" clId="Web-{17C04868-DDC2-4C26-B2A8-B1E21B30033F}" dt="2021-02-18T06:34:45.419" v="0" actId="20577"/>
        <pc:sldMkLst>
          <pc:docMk/>
          <pc:sldMk cId="3409843821" sldId="302"/>
        </pc:sldMkLst>
        <pc:spChg chg="mod">
          <ac:chgData name="Heidi Huttunen (TAU)" userId="S::heidi.huttunen@tuni.fi::6043daaa-daed-4aeb-9541-08d587ae9d92" providerId="AD" clId="Web-{17C04868-DDC2-4C26-B2A8-B1E21B30033F}" dt="2021-02-18T06:34:45.419" v="0" actId="20577"/>
          <ac:spMkLst>
            <pc:docMk/>
            <pc:sldMk cId="3409843821" sldId="302"/>
            <ac:spMk id="15" creationId="{0BC730DA-16FE-4058-84D4-DAFBC56A8BA1}"/>
          </ac:spMkLst>
        </pc:spChg>
      </pc:sldChg>
    </pc:docChg>
  </pc:docChgLst>
  <pc:docChgLst>
    <pc:chgData name="Heidi Huttunen (TAU)" userId="S::heidi.huttunen@tuni.fi::6043daaa-daed-4aeb-9541-08d587ae9d92" providerId="AD" clId="Web-{3490C3FC-3A66-4F48-99B2-C07EE2D62C82}"/>
    <pc:docChg chg="modSld">
      <pc:chgData name="Heidi Huttunen (TAU)" userId="S::heidi.huttunen@tuni.fi::6043daaa-daed-4aeb-9541-08d587ae9d92" providerId="AD" clId="Web-{3490C3FC-3A66-4F48-99B2-C07EE2D62C82}" dt="2021-02-16T11:19:10.553" v="13" actId="20577"/>
      <pc:docMkLst>
        <pc:docMk/>
      </pc:docMkLst>
      <pc:sldChg chg="modSp">
        <pc:chgData name="Heidi Huttunen (TAU)" userId="S::heidi.huttunen@tuni.fi::6043daaa-daed-4aeb-9541-08d587ae9d92" providerId="AD" clId="Web-{3490C3FC-3A66-4F48-99B2-C07EE2D62C82}" dt="2021-02-16T11:19:10.553" v="13" actId="20577"/>
        <pc:sldMkLst>
          <pc:docMk/>
          <pc:sldMk cId="2090081063" sldId="293"/>
        </pc:sldMkLst>
        <pc:spChg chg="mod">
          <ac:chgData name="Heidi Huttunen (TAU)" userId="S::heidi.huttunen@tuni.fi::6043daaa-daed-4aeb-9541-08d587ae9d92" providerId="AD" clId="Web-{3490C3FC-3A66-4F48-99B2-C07EE2D62C82}" dt="2021-02-16T11:19:10.553" v="13" actId="20577"/>
          <ac:spMkLst>
            <pc:docMk/>
            <pc:sldMk cId="2090081063" sldId="293"/>
            <ac:spMk id="31" creationId="{9AD2B27C-DDFF-4EBF-99C4-326D3B162E40}"/>
          </ac:spMkLst>
        </pc:spChg>
      </pc:sldChg>
      <pc:sldChg chg="modSp">
        <pc:chgData name="Heidi Huttunen (TAU)" userId="S::heidi.huttunen@tuni.fi::6043daaa-daed-4aeb-9541-08d587ae9d92" providerId="AD" clId="Web-{3490C3FC-3A66-4F48-99B2-C07EE2D62C82}" dt="2021-02-16T11:19:03.272" v="10" actId="20577"/>
        <pc:sldMkLst>
          <pc:docMk/>
          <pc:sldMk cId="1804542817" sldId="294"/>
        </pc:sldMkLst>
        <pc:spChg chg="mod">
          <ac:chgData name="Heidi Huttunen (TAU)" userId="S::heidi.huttunen@tuni.fi::6043daaa-daed-4aeb-9541-08d587ae9d92" providerId="AD" clId="Web-{3490C3FC-3A66-4F48-99B2-C07EE2D62C82}" dt="2021-02-16T11:19:03.272" v="10" actId="20577"/>
          <ac:spMkLst>
            <pc:docMk/>
            <pc:sldMk cId="1804542817" sldId="294"/>
            <ac:spMk id="127" creationId="{DA926305-15DB-4BCE-9925-9E31D6CCF679}"/>
          </ac:spMkLst>
        </pc:spChg>
      </pc:sldChg>
      <pc:sldChg chg="modSp">
        <pc:chgData name="Heidi Huttunen (TAU)" userId="S::heidi.huttunen@tuni.fi::6043daaa-daed-4aeb-9541-08d587ae9d92" providerId="AD" clId="Web-{3490C3FC-3A66-4F48-99B2-C07EE2D62C82}" dt="2021-02-16T11:18:46.990" v="8" actId="20577"/>
        <pc:sldMkLst>
          <pc:docMk/>
          <pc:sldMk cId="3409843821" sldId="302"/>
        </pc:sldMkLst>
        <pc:spChg chg="mod">
          <ac:chgData name="Heidi Huttunen (TAU)" userId="S::heidi.huttunen@tuni.fi::6043daaa-daed-4aeb-9541-08d587ae9d92" providerId="AD" clId="Web-{3490C3FC-3A66-4F48-99B2-C07EE2D62C82}" dt="2021-02-16T11:18:46.990" v="8" actId="20577"/>
          <ac:spMkLst>
            <pc:docMk/>
            <pc:sldMk cId="3409843821" sldId="302"/>
            <ac:spMk id="7" creationId="{68D6400D-157D-4D6F-B2D1-028FDA4B7C81}"/>
          </ac:spMkLst>
        </pc:spChg>
      </pc:sldChg>
      <pc:sldChg chg="modSp">
        <pc:chgData name="Heidi Huttunen (TAU)" userId="S::heidi.huttunen@tuni.fi::6043daaa-daed-4aeb-9541-08d587ae9d92" providerId="AD" clId="Web-{3490C3FC-3A66-4F48-99B2-C07EE2D62C82}" dt="2021-02-16T11:17:12.347" v="3" actId="1076"/>
        <pc:sldMkLst>
          <pc:docMk/>
          <pc:sldMk cId="114748821" sldId="315"/>
        </pc:sldMkLst>
        <pc:graphicFrameChg chg="mod">
          <ac:chgData name="Heidi Huttunen (TAU)" userId="S::heidi.huttunen@tuni.fi::6043daaa-daed-4aeb-9541-08d587ae9d92" providerId="AD" clId="Web-{3490C3FC-3A66-4F48-99B2-C07EE2D62C82}" dt="2021-02-16T11:17:12.347" v="3" actId="1076"/>
          <ac:graphicFrameMkLst>
            <pc:docMk/>
            <pc:sldMk cId="114748821" sldId="315"/>
            <ac:graphicFrameMk id="9" creationId="{5B742AB5-F2D3-4B55-AC14-86D140C721E8}"/>
          </ac:graphicFrameMkLst>
        </pc:graphicFrameChg>
      </pc:sldChg>
      <pc:sldChg chg="modSp">
        <pc:chgData name="Heidi Huttunen (TAU)" userId="S::heidi.huttunen@tuni.fi::6043daaa-daed-4aeb-9541-08d587ae9d92" providerId="AD" clId="Web-{3490C3FC-3A66-4F48-99B2-C07EE2D62C82}" dt="2021-02-16T11:18:36.724" v="7" actId="20577"/>
        <pc:sldMkLst>
          <pc:docMk/>
          <pc:sldMk cId="3362383863" sldId="322"/>
        </pc:sldMkLst>
        <pc:spChg chg="mod">
          <ac:chgData name="Heidi Huttunen (TAU)" userId="S::heidi.huttunen@tuni.fi::6043daaa-daed-4aeb-9541-08d587ae9d92" providerId="AD" clId="Web-{3490C3FC-3A66-4F48-99B2-C07EE2D62C82}" dt="2021-02-16T11:18:36.724" v="7" actId="20577"/>
          <ac:spMkLst>
            <pc:docMk/>
            <pc:sldMk cId="3362383863" sldId="322"/>
            <ac:spMk id="3" creationId="{E2890C16-C271-4B7E-990E-F021D81469F2}"/>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oleObject" Target="Ty&#246;kirja4"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tx1">
                    <a:lumMod val="75000"/>
                    <a:lumOff val="25000"/>
                  </a:schemeClr>
                </a:solidFill>
                <a:latin typeface="+mn-lt"/>
                <a:ea typeface="+mn-ea"/>
                <a:cs typeface="+mn-cs"/>
              </a:defRPr>
            </a:pPr>
            <a:r>
              <a:rPr lang="en-US" sz="1900" baseline="0">
                <a:solidFill>
                  <a:schemeClr val="tx1">
                    <a:lumMod val="75000"/>
                    <a:lumOff val="25000"/>
                  </a:schemeClr>
                </a:solidFill>
              </a:rPr>
              <a:t>Age</a:t>
            </a:r>
          </a:p>
        </c:rich>
      </c:tx>
      <c:layout>
        <c:manualLayout>
          <c:xMode val="edge"/>
          <c:yMode val="edge"/>
          <c:x val="0.34916504198408815"/>
          <c:y val="0"/>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tx1">
                  <a:lumMod val="75000"/>
                  <a:lumOff val="25000"/>
                </a:schemeClr>
              </a:solidFill>
              <a:latin typeface="+mn-lt"/>
              <a:ea typeface="+mn-ea"/>
              <a:cs typeface="+mn-cs"/>
            </a:defRPr>
          </a:pPr>
          <a:endParaRPr lang="fi-FI"/>
        </a:p>
      </c:txPr>
    </c:title>
    <c:autoTitleDeleted val="0"/>
    <c:plotArea>
      <c:layout>
        <c:manualLayout>
          <c:layoutTarget val="inner"/>
          <c:xMode val="edge"/>
          <c:yMode val="edge"/>
          <c:x val="0.11816523952258665"/>
          <c:y val="0.2125547897775531"/>
          <c:w val="0.56603511604671075"/>
          <c:h val="0.63730093965240753"/>
        </c:manualLayout>
      </c:layout>
      <c:pieChart>
        <c:varyColors val="1"/>
        <c:ser>
          <c:idx val="0"/>
          <c:order val="0"/>
          <c:tx>
            <c:strRef>
              <c:f>Sheet1!$B$1</c:f>
              <c:strCache>
                <c:ptCount val="1"/>
                <c:pt idx="0">
                  <c:v>Age</c:v>
                </c:pt>
              </c:strCache>
            </c:strRef>
          </c:tx>
          <c:dPt>
            <c:idx val="0"/>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D08-4890-AE70-4475566E9B84}"/>
              </c:ext>
            </c:extLst>
          </c:dPt>
          <c:dPt>
            <c:idx val="1"/>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D08-4890-AE70-4475566E9B84}"/>
              </c:ext>
            </c:extLst>
          </c:dPt>
          <c:dPt>
            <c:idx val="2"/>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D08-4890-AE70-4475566E9B84}"/>
              </c:ext>
            </c:extLst>
          </c:dPt>
          <c:dPt>
            <c:idx val="3"/>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6D08-4890-AE70-4475566E9B84}"/>
              </c:ext>
            </c:extLst>
          </c:dPt>
          <c:dPt>
            <c:idx val="4"/>
            <c:bubble3D val="0"/>
            <c:spPr>
              <a:solidFill>
                <a:schemeClr val="accent4">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6D08-4890-AE70-4475566E9B84}"/>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fi-FI"/>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20-29 years</c:v>
                </c:pt>
                <c:pt idx="1">
                  <c:v>30-39</c:v>
                </c:pt>
                <c:pt idx="2">
                  <c:v>40-49</c:v>
                </c:pt>
                <c:pt idx="3">
                  <c:v>50-59</c:v>
                </c:pt>
                <c:pt idx="4">
                  <c:v>60 +</c:v>
                </c:pt>
              </c:strCache>
            </c:strRef>
          </c:cat>
          <c:val>
            <c:numRef>
              <c:f>Sheet1!$B$2:$B$6</c:f>
              <c:numCache>
                <c:formatCode>General</c:formatCode>
                <c:ptCount val="5"/>
                <c:pt idx="0">
                  <c:v>196</c:v>
                </c:pt>
                <c:pt idx="1">
                  <c:v>245</c:v>
                </c:pt>
                <c:pt idx="2">
                  <c:v>132</c:v>
                </c:pt>
                <c:pt idx="3">
                  <c:v>111</c:v>
                </c:pt>
                <c:pt idx="4">
                  <c:v>59</c:v>
                </c:pt>
              </c:numCache>
            </c:numRef>
          </c:val>
          <c:extLst>
            <c:ext xmlns:c16="http://schemas.microsoft.com/office/drawing/2014/chart" uri="{C3380CC4-5D6E-409C-BE32-E72D297353CC}">
              <c16:uniqueId val="{00000000-40C2-4381-B786-911DC971DF57}"/>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1640938947243871"/>
          <c:y val="0.17917298124616896"/>
          <c:w val="0.1602480969026536"/>
          <c:h val="0.55005552174050854"/>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fi-FI"/>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017887456138357"/>
          <c:y val="8.8618964800092168E-2"/>
          <c:w val="0.75367558699342485"/>
          <c:h val="0.85332859904152392"/>
        </c:manualLayout>
      </c:layout>
      <c:barChart>
        <c:barDir val="col"/>
        <c:grouping val="percentStacked"/>
        <c:varyColors val="0"/>
        <c:ser>
          <c:idx val="0"/>
          <c:order val="0"/>
          <c:tx>
            <c:strRef>
              <c:f>Sheet1!$B$1</c:f>
              <c:strCache>
                <c:ptCount val="1"/>
                <c:pt idx="0">
                  <c:v>A1</c:v>
                </c:pt>
              </c:strCache>
            </c:strRef>
          </c:tx>
          <c:spPr>
            <a:solidFill>
              <a:schemeClr val="accent1"/>
            </a:solidFill>
            <a:ln>
              <a:noFill/>
            </a:ln>
            <a:effectLst/>
          </c:spPr>
          <c:invertIfNegative val="0"/>
          <c:dLbls>
            <c:dLbl>
              <c:idx val="0"/>
              <c:layout>
                <c:manualLayout>
                  <c:x val="-0.1807276922259580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E28-4004-B877-72FFD21ECEF2}"/>
                </c:ext>
              </c:extLst>
            </c:dLbl>
            <c:spPr>
              <a:solidFill>
                <a:schemeClr val="tx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TAU 2020</c:v>
                </c:pt>
              </c:strCache>
            </c:strRef>
          </c:cat>
          <c:val>
            <c:numRef>
              <c:f>Sheet1!$B$2</c:f>
              <c:numCache>
                <c:formatCode>General</c:formatCode>
                <c:ptCount val="1"/>
                <c:pt idx="0">
                  <c:v>2252</c:v>
                </c:pt>
              </c:numCache>
            </c:numRef>
          </c:val>
          <c:extLst>
            <c:ext xmlns:c16="http://schemas.microsoft.com/office/drawing/2014/chart" uri="{C3380CC4-5D6E-409C-BE32-E72D297353CC}">
              <c16:uniqueId val="{00000001-1E28-4004-B877-72FFD21ECEF2}"/>
            </c:ext>
          </c:extLst>
        </c:ser>
        <c:ser>
          <c:idx val="1"/>
          <c:order val="1"/>
          <c:tx>
            <c:strRef>
              <c:f>Sheet1!$C$1</c:f>
              <c:strCache>
                <c:ptCount val="1"/>
                <c:pt idx="0">
                  <c:v>A2</c:v>
                </c:pt>
              </c:strCache>
            </c:strRef>
          </c:tx>
          <c:spPr>
            <a:solidFill>
              <a:schemeClr val="tx2">
                <a:lumMod val="40000"/>
                <a:lumOff val="60000"/>
              </a:schemeClr>
            </a:solidFill>
            <a:ln>
              <a:noFill/>
            </a:ln>
            <a:effectLst/>
          </c:spPr>
          <c:invertIfNegative val="0"/>
          <c:dLbls>
            <c:dLbl>
              <c:idx val="0"/>
              <c:layout>
                <c:manualLayout>
                  <c:x val="0.2008085469177310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E28-4004-B877-72FFD21ECEF2}"/>
                </c:ext>
              </c:extLst>
            </c:dLbl>
            <c:spPr>
              <a:solidFill>
                <a:schemeClr val="tx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TAU 2020</c:v>
                </c:pt>
              </c:strCache>
            </c:strRef>
          </c:cat>
          <c:val>
            <c:numRef>
              <c:f>Sheet1!$C$2</c:f>
              <c:numCache>
                <c:formatCode>General</c:formatCode>
                <c:ptCount val="1"/>
                <c:pt idx="0">
                  <c:v>141</c:v>
                </c:pt>
              </c:numCache>
            </c:numRef>
          </c:val>
          <c:extLst>
            <c:ext xmlns:c16="http://schemas.microsoft.com/office/drawing/2014/chart" uri="{C3380CC4-5D6E-409C-BE32-E72D297353CC}">
              <c16:uniqueId val="{00000003-1E28-4004-B877-72FFD21ECEF2}"/>
            </c:ext>
          </c:extLst>
        </c:ser>
        <c:ser>
          <c:idx val="2"/>
          <c:order val="2"/>
          <c:tx>
            <c:strRef>
              <c:f>Sheet1!$D$1</c:f>
              <c:strCache>
                <c:ptCount val="1"/>
                <c:pt idx="0">
                  <c:v>A3</c:v>
                </c:pt>
              </c:strCache>
            </c:strRef>
          </c:tx>
          <c:spPr>
            <a:solidFill>
              <a:schemeClr val="accent3"/>
            </a:solidFill>
            <a:ln>
              <a:noFill/>
            </a:ln>
            <a:effectLst/>
          </c:spPr>
          <c:invertIfNegative val="0"/>
          <c:dLbls>
            <c:dLbl>
              <c:idx val="0"/>
              <c:layout>
                <c:manualLayout>
                  <c:x val="-0.18072769222595803"/>
                  <c:y val="-2.307785541669066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E28-4004-B877-72FFD21ECEF2}"/>
                </c:ext>
              </c:extLst>
            </c:dLbl>
            <c:spPr>
              <a:solidFill>
                <a:schemeClr val="tx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TAU 2020</c:v>
                </c:pt>
              </c:strCache>
            </c:strRef>
          </c:cat>
          <c:val>
            <c:numRef>
              <c:f>Sheet1!$D$2</c:f>
              <c:numCache>
                <c:formatCode>General</c:formatCode>
                <c:ptCount val="1"/>
                <c:pt idx="0">
                  <c:v>416</c:v>
                </c:pt>
              </c:numCache>
            </c:numRef>
          </c:val>
          <c:extLst>
            <c:ext xmlns:c16="http://schemas.microsoft.com/office/drawing/2014/chart" uri="{C3380CC4-5D6E-409C-BE32-E72D297353CC}">
              <c16:uniqueId val="{00000005-1E28-4004-B877-72FFD21ECEF2}"/>
            </c:ext>
          </c:extLst>
        </c:ser>
        <c:ser>
          <c:idx val="3"/>
          <c:order val="3"/>
          <c:tx>
            <c:strRef>
              <c:f>Sheet1!$E$1</c:f>
              <c:strCache>
                <c:ptCount val="1"/>
                <c:pt idx="0">
                  <c:v>A4</c:v>
                </c:pt>
              </c:strCache>
            </c:strRef>
          </c:tx>
          <c:spPr>
            <a:solidFill>
              <a:srgbClr val="92D050"/>
            </a:solidFill>
            <a:ln>
              <a:noFill/>
            </a:ln>
            <a:effectLst/>
          </c:spPr>
          <c:invertIfNegative val="0"/>
          <c:dLbls>
            <c:dLbl>
              <c:idx val="0"/>
              <c:layout>
                <c:manualLayout>
                  <c:x val="-0.18072769222595803"/>
                  <c:y val="-4.2308912841094725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E28-4004-B877-72FFD21ECEF2}"/>
                </c:ext>
              </c:extLst>
            </c:dLbl>
            <c:spPr>
              <a:solidFill>
                <a:schemeClr val="tx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TAU 2020</c:v>
                </c:pt>
              </c:strCache>
            </c:strRef>
          </c:cat>
          <c:val>
            <c:numRef>
              <c:f>Sheet1!$E$2</c:f>
              <c:numCache>
                <c:formatCode>General</c:formatCode>
                <c:ptCount val="1"/>
                <c:pt idx="0">
                  <c:v>571</c:v>
                </c:pt>
              </c:numCache>
            </c:numRef>
          </c:val>
          <c:extLst>
            <c:ext xmlns:c16="http://schemas.microsoft.com/office/drawing/2014/chart" uri="{C3380CC4-5D6E-409C-BE32-E72D297353CC}">
              <c16:uniqueId val="{00000007-1E28-4004-B877-72FFD21ECEF2}"/>
            </c:ext>
          </c:extLst>
        </c:ser>
        <c:ser>
          <c:idx val="4"/>
          <c:order val="4"/>
          <c:tx>
            <c:strRef>
              <c:f>Sheet1!$F$1</c:f>
              <c:strCache>
                <c:ptCount val="1"/>
                <c:pt idx="0">
                  <c:v>C1</c:v>
                </c:pt>
              </c:strCache>
            </c:strRef>
          </c:tx>
          <c:spPr>
            <a:solidFill>
              <a:srgbClr val="FF3399"/>
            </a:solidFill>
            <a:ln>
              <a:noFill/>
            </a:ln>
            <a:effectLst/>
          </c:spPr>
          <c:invertIfNegative val="0"/>
          <c:dLbls>
            <c:dLbl>
              <c:idx val="0"/>
              <c:layout>
                <c:manualLayout>
                  <c:x val="0.2048247178560857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E28-4004-B877-72FFD21ECEF2}"/>
                </c:ext>
              </c:extLst>
            </c:dLbl>
            <c:spPr>
              <a:solidFill>
                <a:schemeClr val="tx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TAU 2020</c:v>
                </c:pt>
              </c:strCache>
            </c:strRef>
          </c:cat>
          <c:val>
            <c:numRef>
              <c:f>Sheet1!$F$2</c:f>
              <c:numCache>
                <c:formatCode>General</c:formatCode>
                <c:ptCount val="1"/>
                <c:pt idx="0">
                  <c:v>27</c:v>
                </c:pt>
              </c:numCache>
            </c:numRef>
          </c:val>
          <c:extLst>
            <c:ext xmlns:c16="http://schemas.microsoft.com/office/drawing/2014/chart" uri="{C3380CC4-5D6E-409C-BE32-E72D297353CC}">
              <c16:uniqueId val="{00000009-1E28-4004-B877-72FFD21ECEF2}"/>
            </c:ext>
          </c:extLst>
        </c:ser>
        <c:ser>
          <c:idx val="5"/>
          <c:order val="5"/>
          <c:tx>
            <c:strRef>
              <c:f>Sheet1!$G$1</c:f>
              <c:strCache>
                <c:ptCount val="1"/>
                <c:pt idx="0">
                  <c:v>C2</c:v>
                </c:pt>
              </c:strCache>
            </c:strRef>
          </c:tx>
          <c:spPr>
            <a:solidFill>
              <a:schemeClr val="accent6"/>
            </a:solidFill>
            <a:ln>
              <a:noFill/>
            </a:ln>
            <a:effectLst/>
          </c:spPr>
          <c:invertIfNegative val="0"/>
          <c:dLbls>
            <c:dLbl>
              <c:idx val="0"/>
              <c:layout>
                <c:manualLayout>
                  <c:x val="-0.20080854691773115"/>
                  <c:y val="-4.615571083338133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E28-4004-B877-72FFD21ECEF2}"/>
                </c:ext>
              </c:extLst>
            </c:dLbl>
            <c:spPr>
              <a:solidFill>
                <a:schemeClr val="tx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TAU 2020</c:v>
                </c:pt>
              </c:strCache>
            </c:strRef>
          </c:cat>
          <c:val>
            <c:numRef>
              <c:f>Sheet1!$G$2</c:f>
              <c:numCache>
                <c:formatCode>General</c:formatCode>
                <c:ptCount val="1"/>
                <c:pt idx="0">
                  <c:v>85</c:v>
                </c:pt>
              </c:numCache>
            </c:numRef>
          </c:val>
          <c:extLst>
            <c:ext xmlns:c16="http://schemas.microsoft.com/office/drawing/2014/chart" uri="{C3380CC4-5D6E-409C-BE32-E72D297353CC}">
              <c16:uniqueId val="{0000000B-1E28-4004-B877-72FFD21ECEF2}"/>
            </c:ext>
          </c:extLst>
        </c:ser>
        <c:dLbls>
          <c:dLblPos val="ctr"/>
          <c:showLegendKey val="0"/>
          <c:showVal val="1"/>
          <c:showCatName val="0"/>
          <c:showSerName val="0"/>
          <c:showPercent val="0"/>
          <c:showBubbleSize val="0"/>
        </c:dLbls>
        <c:gapWidth val="79"/>
        <c:overlap val="100"/>
        <c:axId val="602344320"/>
        <c:axId val="602345632"/>
      </c:barChart>
      <c:catAx>
        <c:axId val="6023443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fi-FI"/>
          </a:p>
        </c:txPr>
        <c:crossAx val="602345632"/>
        <c:crosses val="autoZero"/>
        <c:auto val="1"/>
        <c:lblAlgn val="ctr"/>
        <c:lblOffset val="100"/>
        <c:noMultiLvlLbl val="0"/>
      </c:catAx>
      <c:valAx>
        <c:axId val="602345632"/>
        <c:scaling>
          <c:orientation val="minMax"/>
        </c:scaling>
        <c:delete val="1"/>
        <c:axPos val="l"/>
        <c:numFmt formatCode="0%" sourceLinked="1"/>
        <c:majorTickMark val="none"/>
        <c:minorTickMark val="none"/>
        <c:tickLblPos val="nextTo"/>
        <c:crossAx val="6023443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735460389927803"/>
          <c:y val="0.17048746459432471"/>
          <c:w val="0.425290792201444"/>
          <c:h val="0.61112143647574102"/>
        </c:manualLayout>
      </c:layout>
      <c:pieChart>
        <c:varyColors val="1"/>
        <c:dLbls>
          <c:dLblPos val="ctr"/>
          <c:showLegendKey val="0"/>
          <c:showVal val="0"/>
          <c:showCatName val="0"/>
          <c:showSerName val="0"/>
          <c:showPercent val="1"/>
          <c:showBubbleSize val="0"/>
          <c:showLeaderLines val="0"/>
        </c:dLbls>
        <c:firstSliceAng val="0"/>
      </c:pieChart>
      <c:spPr>
        <a:noFill/>
        <a:ln>
          <a:noFill/>
        </a:ln>
        <a:effectLst/>
      </c:spPr>
    </c:plotArea>
    <c:legend>
      <c:legendPos val="r"/>
      <c:layout>
        <c:manualLayout>
          <c:xMode val="edge"/>
          <c:yMode val="edge"/>
          <c:x val="0.76831924741660917"/>
          <c:y val="0.11512644369693774"/>
          <c:w val="0.18437412647654508"/>
          <c:h val="0.50591065853156669"/>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fi-FI"/>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fi-FI" sz="1900" err="1"/>
              <a:t>Nationality</a:t>
            </a:r>
            <a:endParaRPr lang="fi-FI" sz="1900"/>
          </a:p>
        </c:rich>
      </c:tx>
      <c:layout>
        <c:manualLayout>
          <c:xMode val="edge"/>
          <c:yMode val="edge"/>
          <c:x val="0.3262518261331972"/>
          <c:y val="0"/>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fi-FI"/>
        </a:p>
      </c:txPr>
    </c:title>
    <c:autoTitleDeleted val="0"/>
    <c:plotArea>
      <c:layout>
        <c:manualLayout>
          <c:layoutTarget val="inner"/>
          <c:xMode val="edge"/>
          <c:yMode val="edge"/>
          <c:x val="4.2330723305358801E-2"/>
          <c:y val="0.21047753175112718"/>
          <c:w val="0.81248908756538307"/>
          <c:h val="0.70504119927432907"/>
        </c:manualLayout>
      </c:layout>
      <c:pieChart>
        <c:varyColors val="1"/>
        <c:ser>
          <c:idx val="0"/>
          <c:order val="0"/>
          <c:tx>
            <c:strRef>
              <c:f>Sheet1!$B$1</c:f>
              <c:strCache>
                <c:ptCount val="1"/>
                <c:pt idx="0">
                  <c:v>Nationality</c:v>
                </c:pt>
              </c:strCache>
            </c:strRef>
          </c:tx>
          <c:dPt>
            <c:idx val="0"/>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410-4F11-8429-B8CFB399FB7D}"/>
              </c:ext>
            </c:extLst>
          </c:dPt>
          <c:dPt>
            <c:idx val="1"/>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410-4F11-8429-B8CFB399FB7D}"/>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fi-FI"/>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Sheet1!$A$2:$A$3</c:f>
              <c:strCache>
                <c:ptCount val="2"/>
                <c:pt idx="0">
                  <c:v>Finnish                 staff (506)</c:v>
                </c:pt>
                <c:pt idx="1">
                  <c:v>International staff (237)</c:v>
                </c:pt>
              </c:strCache>
            </c:strRef>
          </c:cat>
          <c:val>
            <c:numRef>
              <c:f>Sheet1!$B$2:$B$3</c:f>
              <c:numCache>
                <c:formatCode>General</c:formatCode>
                <c:ptCount val="2"/>
                <c:pt idx="0">
                  <c:v>506</c:v>
                </c:pt>
                <c:pt idx="1">
                  <c:v>237</c:v>
                </c:pt>
              </c:numCache>
            </c:numRef>
          </c:val>
          <c:extLst>
            <c:ext xmlns:c16="http://schemas.microsoft.com/office/drawing/2014/chart" uri="{C3380CC4-5D6E-409C-BE32-E72D297353CC}">
              <c16:uniqueId val="{00000000-C5D8-4C56-8867-9BA82C88FDCD}"/>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4615493633322216"/>
          <c:y val="0.14646359412749685"/>
          <c:w val="0.25384506366677784"/>
          <c:h val="0.3888179057698338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50" b="0" i="0" u="none" strike="noStrike" kern="1200" baseline="0">
              <a:solidFill>
                <a:schemeClr val="dk1">
                  <a:lumMod val="75000"/>
                  <a:lumOff val="2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fi-FI"/>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900"/>
              <a:t>Research career stages *</a:t>
            </a:r>
          </a:p>
        </c:rich>
      </c:tx>
      <c:layout>
        <c:manualLayout>
          <c:xMode val="edge"/>
          <c:yMode val="edge"/>
          <c:x val="7.013073352484292E-2"/>
          <c:y val="8.3383994755985361E-3"/>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fi-FI"/>
        </a:p>
      </c:txPr>
    </c:title>
    <c:autoTitleDeleted val="0"/>
    <c:plotArea>
      <c:layout>
        <c:manualLayout>
          <c:layoutTarget val="inner"/>
          <c:xMode val="edge"/>
          <c:yMode val="edge"/>
          <c:x val="0.10331094364881703"/>
          <c:y val="0.244272220495095"/>
          <c:w val="0.63650618485721833"/>
          <c:h val="0.70986680620833487"/>
        </c:manualLayout>
      </c:layout>
      <c:pieChart>
        <c:varyColors val="1"/>
        <c:ser>
          <c:idx val="0"/>
          <c:order val="0"/>
          <c:tx>
            <c:strRef>
              <c:f>Sheet1!$B$1</c:f>
              <c:strCache>
                <c:ptCount val="1"/>
                <c:pt idx="0">
                  <c:v>Research career stages</c:v>
                </c:pt>
              </c:strCache>
            </c:strRef>
          </c:tx>
          <c:dPt>
            <c:idx val="0"/>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95D9-4469-BC67-20415D350604}"/>
              </c:ext>
            </c:extLst>
          </c:dPt>
          <c:dPt>
            <c:idx val="1"/>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95D9-4469-BC67-20415D350604}"/>
              </c:ext>
            </c:extLst>
          </c:dPt>
          <c:dPt>
            <c:idx val="2"/>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95D9-4469-BC67-20415D350604}"/>
              </c:ext>
            </c:extLst>
          </c:dPt>
          <c:dPt>
            <c:idx val="3"/>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95D9-4469-BC67-20415D350604}"/>
              </c:ext>
            </c:extLst>
          </c:dPt>
          <c:dPt>
            <c:idx val="4"/>
            <c:bubble3D val="0"/>
            <c:spPr>
              <a:solidFill>
                <a:schemeClr val="accent4">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95D9-4469-BC67-20415D350604}"/>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fi-FI"/>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1st</c:v>
                </c:pt>
                <c:pt idx="1">
                  <c:v>2nd</c:v>
                </c:pt>
                <c:pt idx="2">
                  <c:v>3rd</c:v>
                </c:pt>
                <c:pt idx="3">
                  <c:v>4th</c:v>
                </c:pt>
                <c:pt idx="4">
                  <c:v>Other</c:v>
                </c:pt>
              </c:strCache>
            </c:strRef>
          </c:cat>
          <c:val>
            <c:numRef>
              <c:f>Sheet1!$B$2:$B$6</c:f>
              <c:numCache>
                <c:formatCode>General</c:formatCode>
                <c:ptCount val="5"/>
                <c:pt idx="0">
                  <c:v>279</c:v>
                </c:pt>
                <c:pt idx="1">
                  <c:v>159</c:v>
                </c:pt>
                <c:pt idx="2">
                  <c:v>128</c:v>
                </c:pt>
                <c:pt idx="3">
                  <c:v>70</c:v>
                </c:pt>
                <c:pt idx="4">
                  <c:v>107</c:v>
                </c:pt>
              </c:numCache>
            </c:numRef>
          </c:val>
          <c:extLst>
            <c:ext xmlns:c16="http://schemas.microsoft.com/office/drawing/2014/chart" uri="{C3380CC4-5D6E-409C-BE32-E72D297353CC}">
              <c16:uniqueId val="{00000000-21C1-4DA1-9079-B2C28D27D3AB}"/>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697616512654798"/>
          <c:y val="0.24027703048064072"/>
          <c:w val="0.17930184098957716"/>
          <c:h val="0.40099955255184966"/>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fi-FI"/>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1800"/>
              <a:t>TAU Funding 2019</a:t>
            </a:r>
          </a:p>
          <a:p>
            <a:pPr>
              <a:defRPr/>
            </a:pPr>
            <a:r>
              <a:rPr lang="en-US" sz="1800"/>
              <a:t>Total of 321 M€</a:t>
            </a:r>
          </a:p>
        </c:rich>
      </c:tx>
      <c:layout>
        <c:manualLayout>
          <c:xMode val="edge"/>
          <c:yMode val="edge"/>
          <c:x val="0.32544986674105542"/>
          <c:y val="1.5958643238875758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fi-FI"/>
        </a:p>
      </c:txPr>
    </c:title>
    <c:autoTitleDeleted val="0"/>
    <c:plotArea>
      <c:layout>
        <c:manualLayout>
          <c:layoutTarget val="inner"/>
          <c:xMode val="edge"/>
          <c:yMode val="edge"/>
          <c:x val="0.26453773954848847"/>
          <c:y val="0.13795084400788382"/>
          <c:w val="0.711492241011347"/>
          <c:h val="0.63151859209937489"/>
        </c:manualLayout>
      </c:layout>
      <c:pieChart>
        <c:varyColors val="1"/>
        <c:ser>
          <c:idx val="0"/>
          <c:order val="0"/>
          <c:tx>
            <c:strRef>
              <c:f>Sheet1!$E$2</c:f>
              <c:strCache>
                <c:ptCount val="1"/>
                <c:pt idx="0">
                  <c:v>TAU</c:v>
                </c:pt>
              </c:strCache>
            </c:strRef>
          </c:tx>
          <c:dPt>
            <c:idx val="0"/>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CCF0-4A4E-AF16-CDB0C493D3DB}"/>
              </c:ext>
            </c:extLst>
          </c:dPt>
          <c:dPt>
            <c:idx val="1"/>
            <c:bubble3D val="0"/>
            <c:spPr>
              <a:solidFill>
                <a:schemeClr val="tx2">
                  <a:lumMod val="40000"/>
                  <a:lumOff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CCF0-4A4E-AF16-CDB0C493D3DB}"/>
              </c:ext>
            </c:extLst>
          </c:dPt>
          <c:dPt>
            <c:idx val="2"/>
            <c:bubble3D val="0"/>
            <c:spPr>
              <a:solidFill>
                <a:srgbClr val="DA5308"/>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CCF0-4A4E-AF16-CDB0C493D3DB}"/>
              </c:ext>
            </c:extLst>
          </c:dPt>
          <c:dPt>
            <c:idx val="3"/>
            <c:bubble3D val="0"/>
            <c:spPr>
              <a:solidFill>
                <a:srgbClr val="FF0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CCF0-4A4E-AF16-CDB0C493D3DB}"/>
              </c:ext>
            </c:extLst>
          </c:dPt>
          <c:dPt>
            <c:idx val="4"/>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CCF0-4A4E-AF16-CDB0C493D3DB}"/>
              </c:ext>
            </c:extLst>
          </c:dPt>
          <c:dPt>
            <c:idx val="5"/>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CCF0-4A4E-AF16-CDB0C493D3DB}"/>
              </c:ext>
            </c:extLst>
          </c:dPt>
          <c:dPt>
            <c:idx val="6"/>
            <c:bubble3D val="0"/>
            <c:spPr>
              <a:solidFill>
                <a:schemeClr val="accent4">
                  <a:lumMod val="5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CCF0-4A4E-AF16-CDB0C493D3DB}"/>
              </c:ext>
            </c:extLst>
          </c:dPt>
          <c:dPt>
            <c:idx val="7"/>
            <c:bubble3D val="0"/>
            <c:spPr>
              <a:solidFill>
                <a:srgbClr val="000AD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CCF0-4A4E-AF16-CDB0C493D3DB}"/>
              </c:ext>
            </c:extLst>
          </c:dPt>
          <c:dLbls>
            <c:dLbl>
              <c:idx val="0"/>
              <c:tx>
                <c:rich>
                  <a:bodyPr/>
                  <a:lstStyle/>
                  <a:p>
                    <a:fld id="{E7898B18-365B-4FFB-8198-5D1CEDC8C0E1}" type="VALUE">
                      <a:rPr lang="en-US" smtClean="0"/>
                      <a:pPr/>
                      <a:t>[ARVO]</a:t>
                    </a:fld>
                    <a:endParaRPr lang="fi-FI"/>
                  </a:p>
                </c:rich>
              </c:tx>
              <c:dLblPos val="ctr"/>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CF0-4A4E-AF16-CDB0C493D3DB}"/>
                </c:ext>
              </c:extLst>
            </c:dLbl>
            <c:dLbl>
              <c:idx val="1"/>
              <c:layout>
                <c:manualLayout>
                  <c:x val="0.1030695264878069"/>
                  <c:y val="-6.3798341390144425E-2"/>
                </c:manualLayout>
              </c:layout>
              <c:tx>
                <c:rich>
                  <a:bodyPr/>
                  <a:lstStyle/>
                  <a:p>
                    <a:fld id="{D7351796-3643-4F6F-BFCC-2B40A450453A}" type="VALUE">
                      <a:rPr lang="en-US" smtClean="0"/>
                      <a:pPr/>
                      <a:t>[ARVO]</a:t>
                    </a:fld>
                    <a:endParaRPr lang="fi-FI"/>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CF0-4A4E-AF16-CDB0C493D3DB}"/>
                </c:ext>
              </c:extLst>
            </c:dLbl>
            <c:dLbl>
              <c:idx val="2"/>
              <c:layout>
                <c:manualLayout>
                  <c:x val="0.12501295834856921"/>
                  <c:y val="-9.1953409138983033E-2"/>
                </c:manualLayout>
              </c:layout>
              <c:tx>
                <c:rich>
                  <a:bodyPr/>
                  <a:lstStyle/>
                  <a:p>
                    <a:fld id="{BCEF1D72-48B5-46D0-8612-5D73A01F483C}" type="VALUE">
                      <a:rPr lang="en-US" smtClean="0"/>
                      <a:pPr/>
                      <a:t>[ARVO]</a:t>
                    </a:fld>
                    <a:endParaRPr lang="fi-FI"/>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CF0-4A4E-AF16-CDB0C493D3DB}"/>
                </c:ext>
              </c:extLst>
            </c:dLbl>
            <c:dLbl>
              <c:idx val="3"/>
              <c:layout>
                <c:manualLayout>
                  <c:x val="0.11755460412480724"/>
                  <c:y val="-7.5374012375697463E-2"/>
                </c:manualLayout>
              </c:layout>
              <c:tx>
                <c:rich>
                  <a:bodyPr/>
                  <a:lstStyle/>
                  <a:p>
                    <a:fld id="{CEC06A9B-94AF-4ED7-9573-F1E58F78CA5F}" type="VALUE">
                      <a:rPr lang="en-US" smtClean="0"/>
                      <a:pPr/>
                      <a:t>[ARVO]</a:t>
                    </a:fld>
                    <a:endParaRPr lang="fi-FI"/>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CCF0-4A4E-AF16-CDB0C493D3DB}"/>
                </c:ext>
              </c:extLst>
            </c:dLbl>
            <c:dLbl>
              <c:idx val="4"/>
              <c:layout>
                <c:manualLayout>
                  <c:x val="0.12332884424724715"/>
                  <c:y val="1.6896894179954065E-2"/>
                </c:manualLayout>
              </c:layout>
              <c:tx>
                <c:rich>
                  <a:bodyPr/>
                  <a:lstStyle/>
                  <a:p>
                    <a:fld id="{2FFFA865-0449-452F-86D3-124E8C2A101D}" type="VALUE">
                      <a:rPr lang="en-US" smtClean="0"/>
                      <a:pPr/>
                      <a:t>[ARVO]</a:t>
                    </a:fld>
                    <a:endParaRPr lang="fi-FI"/>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CCF0-4A4E-AF16-CDB0C493D3DB}"/>
                </c:ext>
              </c:extLst>
            </c:dLbl>
            <c:dLbl>
              <c:idx val="5"/>
              <c:layout>
                <c:manualLayout>
                  <c:x val="0.11338884846931269"/>
                  <c:y val="6.5903541939188723E-2"/>
                </c:manualLayout>
              </c:layout>
              <c:tx>
                <c:rich>
                  <a:bodyPr/>
                  <a:lstStyle/>
                  <a:p>
                    <a:fld id="{788025CE-D9D3-4AD7-BFAC-151826B1CD69}" type="VALUE">
                      <a:rPr lang="en-US" smtClean="0"/>
                      <a:pPr/>
                      <a:t>[ARVO]</a:t>
                    </a:fld>
                    <a:endParaRPr lang="fi-FI"/>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CCF0-4A4E-AF16-CDB0C493D3DB}"/>
                </c:ext>
              </c:extLst>
            </c:dLbl>
            <c:dLbl>
              <c:idx val="6"/>
              <c:layout>
                <c:manualLayout>
                  <c:x val="7.4895485028630887E-2"/>
                  <c:y val="8.3719628837980356E-2"/>
                </c:manualLayout>
              </c:layout>
              <c:tx>
                <c:rich>
                  <a:bodyPr/>
                  <a:lstStyle/>
                  <a:p>
                    <a:fld id="{38701A4A-9B5F-443E-A40B-91EE76B054A8}" type="VALUE">
                      <a:rPr lang="en-US" smtClean="0"/>
                      <a:pPr/>
                      <a:t>[ARVO]</a:t>
                    </a:fld>
                    <a:endParaRPr lang="fi-FI"/>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CCF0-4A4E-AF16-CDB0C493D3DB}"/>
                </c:ext>
              </c:extLst>
            </c:dLbl>
            <c:dLbl>
              <c:idx val="7"/>
              <c:layout>
                <c:manualLayout>
                  <c:x val="1.3308695193253742E-2"/>
                  <c:y val="6.9308680789856483E-2"/>
                </c:manualLayout>
              </c:layout>
              <c:tx>
                <c:rich>
                  <a:bodyPr/>
                  <a:lstStyle/>
                  <a:p>
                    <a:fld id="{452007F4-2DBB-43E9-8F77-E9A17E341A0A}" type="VALUE">
                      <a:rPr lang="en-US" smtClean="0"/>
                      <a:pPr/>
                      <a:t>[ARVO]</a:t>
                    </a:fld>
                    <a:endParaRPr lang="fi-FI"/>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CCF0-4A4E-AF16-CDB0C493D3DB}"/>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fi-FI"/>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Sheet1!$D$3:$D$10</c:f>
              <c:strCache>
                <c:ptCount val="8"/>
                <c:pt idx="0">
                  <c:v>Government funding</c:v>
                </c:pt>
                <c:pt idx="1">
                  <c:v>EU</c:v>
                </c:pt>
                <c:pt idx="2">
                  <c:v>Other International</c:v>
                </c:pt>
                <c:pt idx="3">
                  <c:v>Academy of Finland</c:v>
                </c:pt>
                <c:pt idx="4">
                  <c:v>Business of Finland</c:v>
                </c:pt>
                <c:pt idx="5">
                  <c:v>Other domestic</c:v>
                </c:pt>
                <c:pt idx="6">
                  <c:v>Commercial funding</c:v>
                </c:pt>
                <c:pt idx="7">
                  <c:v>Other income</c:v>
                </c:pt>
              </c:strCache>
            </c:strRef>
          </c:cat>
          <c:val>
            <c:numRef>
              <c:f>Sheet1!$E$3:$E$10</c:f>
              <c:numCache>
                <c:formatCode>General</c:formatCode>
                <c:ptCount val="8"/>
                <c:pt idx="0">
                  <c:v>191.2</c:v>
                </c:pt>
                <c:pt idx="1">
                  <c:v>10.6</c:v>
                </c:pt>
                <c:pt idx="2">
                  <c:v>2.2999999999999998</c:v>
                </c:pt>
                <c:pt idx="3">
                  <c:v>40.4</c:v>
                </c:pt>
                <c:pt idx="4">
                  <c:v>12.6</c:v>
                </c:pt>
                <c:pt idx="5">
                  <c:v>32.200000000000003</c:v>
                </c:pt>
                <c:pt idx="6">
                  <c:v>23.7</c:v>
                </c:pt>
                <c:pt idx="7">
                  <c:v>8</c:v>
                </c:pt>
              </c:numCache>
            </c:numRef>
          </c:val>
          <c:extLst>
            <c:ext xmlns:c16="http://schemas.microsoft.com/office/drawing/2014/chart" uri="{C3380CC4-5D6E-409C-BE32-E72D297353CC}">
              <c16:uniqueId val="{00000010-CCF0-4A4E-AF16-CDB0C493D3DB}"/>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7.0905777114985737E-5"/>
          <c:y val="0.64465443788252208"/>
          <c:w val="0.29550753327638951"/>
          <c:h val="0.33405882121484198"/>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800" b="0" i="0" u="none" strike="noStrike" kern="1200" baseline="0">
              <a:solidFill>
                <a:schemeClr val="dk1">
                  <a:lumMod val="75000"/>
                  <a:lumOff val="2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cap="flat" cmpd="sng" algn="ctr">
      <a:noFill/>
      <a:round/>
    </a:ln>
    <a:effectLst/>
  </c:spPr>
  <c:txPr>
    <a:bodyPr/>
    <a:lstStyle/>
    <a:p>
      <a:pPr>
        <a:defRPr/>
      </a:pPr>
      <a:endParaRPr lang="fi-FI"/>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335624186097893"/>
          <c:y val="3.8817448790559997E-2"/>
          <c:w val="0.55893366910356013"/>
          <c:h val="0.92236510241888003"/>
        </c:manualLayout>
      </c:layout>
      <c:pieChart>
        <c:varyColors val="1"/>
        <c:ser>
          <c:idx val="0"/>
          <c:order val="0"/>
          <c:tx>
            <c:strRef>
              <c:f>Sheet1!$B$1</c:f>
              <c:strCache>
                <c:ptCount val="1"/>
                <c:pt idx="0">
                  <c:v>Column1</c:v>
                </c:pt>
              </c:strCache>
            </c:strRef>
          </c:tx>
          <c:dPt>
            <c:idx val="0"/>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7ABD-485A-B512-51AEBDD65580}"/>
              </c:ext>
            </c:extLst>
          </c:dPt>
          <c:dPt>
            <c:idx val="1"/>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4-7ABD-485A-B512-51AEBDD65580}"/>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7ABD-485A-B512-51AEBDD65580}"/>
              </c:ext>
            </c:extLst>
          </c:dPt>
          <c:dPt>
            <c:idx val="3"/>
            <c:bubble3D val="0"/>
            <c:spPr>
              <a:solidFill>
                <a:srgbClr val="FF0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6-7ABD-485A-B512-51AEBDD65580}"/>
              </c:ext>
            </c:extLst>
          </c:dPt>
          <c:dPt>
            <c:idx val="4"/>
            <c:bubble3D val="0"/>
            <c:spPr>
              <a:solidFill>
                <a:schemeClr val="tx2">
                  <a:lumMod val="40000"/>
                  <a:lumOff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2-7ABD-485A-B512-51AEBDD65580}"/>
              </c:ext>
            </c:extLst>
          </c:dPt>
          <c:dPt>
            <c:idx val="5"/>
            <c:bubble3D val="0"/>
            <c:spPr>
              <a:solidFill>
                <a:schemeClr val="accent6">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95D4-46C9-BE1F-766A007AAC73}"/>
              </c:ext>
            </c:extLst>
          </c:dPt>
          <c:dLbls>
            <c:dLbl>
              <c:idx val="0"/>
              <c:layout>
                <c:manualLayout>
                  <c:x val="-2.7820323236675708E-2"/>
                  <c:y val="0.15240873315843301"/>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ABD-485A-B512-51AEBDD65580}"/>
                </c:ext>
              </c:extLst>
            </c:dLbl>
            <c:dLbl>
              <c:idx val="1"/>
              <c:layout>
                <c:manualLayout>
                  <c:x val="-8.0794642536536468E-2"/>
                  <c:y val="0.1290339721641691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4-7ABD-485A-B512-51AEBDD65580}"/>
                </c:ext>
              </c:extLst>
            </c:dLbl>
            <c:dLbl>
              <c:idx val="2"/>
              <c:layout>
                <c:manualLayout>
                  <c:x val="-9.9139678591364466E-2"/>
                  <c:y val="9.241829338787852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ABD-485A-B512-51AEBDD65580}"/>
                </c:ext>
              </c:extLst>
            </c:dLbl>
            <c:dLbl>
              <c:idx val="3"/>
              <c:layout>
                <c:manualLayout>
                  <c:x val="-0.10348111079555655"/>
                  <c:y val="-2.386433367424074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6-7ABD-485A-B512-51AEBDD65580}"/>
                </c:ext>
              </c:extLst>
            </c:dLbl>
            <c:dLbl>
              <c:idx val="4"/>
              <c:layout>
                <c:manualLayout>
                  <c:x val="-0.11239313309764673"/>
                  <c:y val="-6.8460580728356188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7ABD-485A-B512-51AEBDD65580}"/>
                </c:ext>
              </c:extLst>
            </c:dLbl>
            <c:dLbl>
              <c:idx val="5"/>
              <c:layout>
                <c:manualLayout>
                  <c:x val="0.17389934027335729"/>
                  <c:y val="-0.16725554715638757"/>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95D4-46C9-BE1F-766A007AAC73}"/>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fi-FI"/>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Sheet1!$A$2:$A$7</c:f>
              <c:strCache>
                <c:ptCount val="6"/>
                <c:pt idx="0">
                  <c:v>Commissioned research                 3,5 M€</c:v>
                </c:pt>
                <c:pt idx="1">
                  <c:v>Other domestic                         3,9 M€</c:v>
                </c:pt>
                <c:pt idx="2">
                  <c:v>Business Finland                     5,9 M€</c:v>
                </c:pt>
                <c:pt idx="3">
                  <c:v>Academy of Finland                   7,2 M€</c:v>
                </c:pt>
                <c:pt idx="4">
                  <c:v>European Union                    3,2 M€ </c:v>
                </c:pt>
                <c:pt idx="5">
                  <c:v>Internal funding                    43,8 M€</c:v>
                </c:pt>
              </c:strCache>
            </c:strRef>
          </c:cat>
          <c:val>
            <c:numRef>
              <c:f>Sheet1!$B$2:$B$7</c:f>
              <c:numCache>
                <c:formatCode>#,##0</c:formatCode>
                <c:ptCount val="6"/>
                <c:pt idx="0">
                  <c:v>3521000</c:v>
                </c:pt>
                <c:pt idx="1">
                  <c:v>3914000</c:v>
                </c:pt>
                <c:pt idx="2">
                  <c:v>5892000</c:v>
                </c:pt>
                <c:pt idx="3">
                  <c:v>7231000</c:v>
                </c:pt>
                <c:pt idx="4">
                  <c:v>3213000</c:v>
                </c:pt>
                <c:pt idx="5" formatCode="General">
                  <c:v>43762000</c:v>
                </c:pt>
              </c:numCache>
            </c:numRef>
          </c:val>
          <c:extLst>
            <c:ext xmlns:c16="http://schemas.microsoft.com/office/drawing/2014/chart" uri="{C3380CC4-5D6E-409C-BE32-E72D297353CC}">
              <c16:uniqueId val="{00000000-7ABD-485A-B512-51AEBDD65580}"/>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1.2763637669379745E-3"/>
          <c:y val="0.44799413046378228"/>
          <c:w val="0.33955193429501301"/>
          <c:h val="0.55014095780159189"/>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fi-FI"/>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Taul1!$B$1</c:f>
              <c:strCache>
                <c:ptCount val="1"/>
                <c:pt idx="0">
                  <c:v>Non classified</c:v>
                </c:pt>
              </c:strCache>
            </c:strRef>
          </c:tx>
          <c:spPr>
            <a:solidFill>
              <a:schemeClr val="accent1"/>
            </a:solidFill>
            <a:ln>
              <a:noFill/>
            </a:ln>
            <a:effectLst/>
          </c:spPr>
          <c:invertIfNegative val="0"/>
          <c:cat>
            <c:strRef>
              <c:f>Taul1!$A$2:$A$6</c:f>
              <c:strCache>
                <c:ptCount val="5"/>
                <c:pt idx="0">
                  <c:v>ITC 2019 (n=1044)</c:v>
                </c:pt>
                <c:pt idx="1">
                  <c:v>ITC 2020 (n=1066)</c:v>
                </c:pt>
                <c:pt idx="3">
                  <c:v>TAU 2019 (n=3829)</c:v>
                </c:pt>
                <c:pt idx="4">
                  <c:v>TAU 2020 (n=3808)</c:v>
                </c:pt>
              </c:strCache>
            </c:strRef>
          </c:cat>
          <c:val>
            <c:numRef>
              <c:f>Taul1!$B$2:$B$6</c:f>
              <c:numCache>
                <c:formatCode>0.0\ %</c:formatCode>
                <c:ptCount val="5"/>
                <c:pt idx="0">
                  <c:v>6.5134099616858204E-2</c:v>
                </c:pt>
                <c:pt idx="1">
                  <c:v>6.9418386491557196E-2</c:v>
                </c:pt>
                <c:pt idx="3">
                  <c:v>6.6597022721337204E-2</c:v>
                </c:pt>
                <c:pt idx="4">
                  <c:v>6.9327731092437006E-2</c:v>
                </c:pt>
              </c:numCache>
            </c:numRef>
          </c:val>
          <c:extLst>
            <c:ext xmlns:c16="http://schemas.microsoft.com/office/drawing/2014/chart" uri="{C3380CC4-5D6E-409C-BE32-E72D297353CC}">
              <c16:uniqueId val="{00000000-B18C-4064-941B-EDD102C0EE13}"/>
            </c:ext>
          </c:extLst>
        </c:ser>
        <c:ser>
          <c:idx val="1"/>
          <c:order val="1"/>
          <c:tx>
            <c:strRef>
              <c:f>Taul1!$C$1</c:f>
              <c:strCache>
                <c:ptCount val="1"/>
                <c:pt idx="0">
                  <c:v>Basic Level</c:v>
                </c:pt>
              </c:strCache>
            </c:strRef>
          </c:tx>
          <c:spPr>
            <a:solidFill>
              <a:schemeClr val="accent2"/>
            </a:solidFill>
            <a:ln>
              <a:noFill/>
            </a:ln>
            <a:effectLst/>
          </c:spPr>
          <c:invertIfNegative val="0"/>
          <c:cat>
            <c:strRef>
              <c:f>Taul1!$A$2:$A$6</c:f>
              <c:strCache>
                <c:ptCount val="5"/>
                <c:pt idx="0">
                  <c:v>ITC 2019 (n=1044)</c:v>
                </c:pt>
                <c:pt idx="1">
                  <c:v>ITC 2020 (n=1066)</c:v>
                </c:pt>
                <c:pt idx="3">
                  <c:v>TAU 2019 (n=3829)</c:v>
                </c:pt>
                <c:pt idx="4">
                  <c:v>TAU 2020 (n=3808)</c:v>
                </c:pt>
              </c:strCache>
            </c:strRef>
          </c:cat>
          <c:val>
            <c:numRef>
              <c:f>Taul1!$C$2:$C$6</c:f>
              <c:numCache>
                <c:formatCode>0.0\ %</c:formatCode>
                <c:ptCount val="5"/>
                <c:pt idx="0">
                  <c:v>0.66187739463601503</c:v>
                </c:pt>
                <c:pt idx="1">
                  <c:v>0.61257035647279501</c:v>
                </c:pt>
                <c:pt idx="3">
                  <c:v>0.61896056411595701</c:v>
                </c:pt>
                <c:pt idx="4">
                  <c:v>0.59742647058823495</c:v>
                </c:pt>
              </c:numCache>
            </c:numRef>
          </c:val>
          <c:extLst>
            <c:ext xmlns:c16="http://schemas.microsoft.com/office/drawing/2014/chart" uri="{C3380CC4-5D6E-409C-BE32-E72D297353CC}">
              <c16:uniqueId val="{00000001-B18C-4064-941B-EDD102C0EE13}"/>
            </c:ext>
          </c:extLst>
        </c:ser>
        <c:ser>
          <c:idx val="2"/>
          <c:order val="2"/>
          <c:tx>
            <c:strRef>
              <c:f>Taul1!$D$1</c:f>
              <c:strCache>
                <c:ptCount val="1"/>
                <c:pt idx="0">
                  <c:v>Leading Level</c:v>
                </c:pt>
              </c:strCache>
            </c:strRef>
          </c:tx>
          <c:spPr>
            <a:solidFill>
              <a:schemeClr val="accent3"/>
            </a:solidFill>
            <a:ln>
              <a:noFill/>
            </a:ln>
            <a:effectLst/>
          </c:spPr>
          <c:invertIfNegative val="0"/>
          <c:cat>
            <c:strRef>
              <c:f>Taul1!$A$2:$A$6</c:f>
              <c:strCache>
                <c:ptCount val="5"/>
                <c:pt idx="0">
                  <c:v>ITC 2019 (n=1044)</c:v>
                </c:pt>
                <c:pt idx="1">
                  <c:v>ITC 2020 (n=1066)</c:v>
                </c:pt>
                <c:pt idx="3">
                  <c:v>TAU 2019 (n=3829)</c:v>
                </c:pt>
                <c:pt idx="4">
                  <c:v>TAU 2020 (n=3808)</c:v>
                </c:pt>
              </c:strCache>
            </c:strRef>
          </c:cat>
          <c:val>
            <c:numRef>
              <c:f>Taul1!$D$2:$D$6</c:f>
              <c:numCache>
                <c:formatCode>0.0\ %</c:formatCode>
                <c:ptCount val="5"/>
                <c:pt idx="0">
                  <c:v>0.18869731800766301</c:v>
                </c:pt>
                <c:pt idx="1">
                  <c:v>0.21294559099437099</c:v>
                </c:pt>
                <c:pt idx="3">
                  <c:v>0.21781143901802</c:v>
                </c:pt>
                <c:pt idx="4">
                  <c:v>0.22794117647058801</c:v>
                </c:pt>
              </c:numCache>
            </c:numRef>
          </c:val>
          <c:extLst>
            <c:ext xmlns:c16="http://schemas.microsoft.com/office/drawing/2014/chart" uri="{C3380CC4-5D6E-409C-BE32-E72D297353CC}">
              <c16:uniqueId val="{00000002-B18C-4064-941B-EDD102C0EE13}"/>
            </c:ext>
          </c:extLst>
        </c:ser>
        <c:ser>
          <c:idx val="3"/>
          <c:order val="3"/>
          <c:tx>
            <c:strRef>
              <c:f>Taul1!$E$1</c:f>
              <c:strCache>
                <c:ptCount val="1"/>
                <c:pt idx="0">
                  <c:v>Highest level</c:v>
                </c:pt>
              </c:strCache>
            </c:strRef>
          </c:tx>
          <c:spPr>
            <a:solidFill>
              <a:schemeClr val="accent4"/>
            </a:solidFill>
            <a:ln>
              <a:noFill/>
            </a:ln>
            <a:effectLst/>
          </c:spPr>
          <c:invertIfNegative val="0"/>
          <c:cat>
            <c:strRef>
              <c:f>Taul1!$A$2:$A$6</c:f>
              <c:strCache>
                <c:ptCount val="5"/>
                <c:pt idx="0">
                  <c:v>ITC 2019 (n=1044)</c:v>
                </c:pt>
                <c:pt idx="1">
                  <c:v>ITC 2020 (n=1066)</c:v>
                </c:pt>
                <c:pt idx="3">
                  <c:v>TAU 2019 (n=3829)</c:v>
                </c:pt>
                <c:pt idx="4">
                  <c:v>TAU 2020 (n=3808)</c:v>
                </c:pt>
              </c:strCache>
            </c:strRef>
          </c:cat>
          <c:val>
            <c:numRef>
              <c:f>Taul1!$E$2:$E$6</c:f>
              <c:numCache>
                <c:formatCode>0.0\ %</c:formatCode>
                <c:ptCount val="5"/>
                <c:pt idx="0">
                  <c:v>8.4291187739463605E-2</c:v>
                </c:pt>
                <c:pt idx="1">
                  <c:v>0.105065666041276</c:v>
                </c:pt>
                <c:pt idx="3">
                  <c:v>9.66309741446853E-2</c:v>
                </c:pt>
                <c:pt idx="4">
                  <c:v>0.105304621848739</c:v>
                </c:pt>
              </c:numCache>
            </c:numRef>
          </c:val>
          <c:extLst>
            <c:ext xmlns:c16="http://schemas.microsoft.com/office/drawing/2014/chart" uri="{C3380CC4-5D6E-409C-BE32-E72D297353CC}">
              <c16:uniqueId val="{00000004-B18C-4064-941B-EDD102C0EE13}"/>
            </c:ext>
          </c:extLst>
        </c:ser>
        <c:dLbls>
          <c:showLegendKey val="0"/>
          <c:showVal val="0"/>
          <c:showCatName val="0"/>
          <c:showSerName val="0"/>
          <c:showPercent val="0"/>
          <c:showBubbleSize val="0"/>
        </c:dLbls>
        <c:gapWidth val="150"/>
        <c:overlap val="100"/>
        <c:axId val="172350800"/>
        <c:axId val="172356208"/>
      </c:barChart>
      <c:catAx>
        <c:axId val="17235080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i-FI"/>
          </a:p>
        </c:txPr>
        <c:crossAx val="172356208"/>
        <c:crosses val="autoZero"/>
        <c:auto val="1"/>
        <c:lblAlgn val="ctr"/>
        <c:lblOffset val="100"/>
        <c:noMultiLvlLbl val="0"/>
      </c:catAx>
      <c:valAx>
        <c:axId val="1723562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i-FI"/>
          </a:p>
        </c:txPr>
        <c:crossAx val="172350800"/>
        <c:crosses val="autoZero"/>
        <c:crossBetween val="between"/>
      </c:valAx>
      <c:spPr>
        <a:noFill/>
        <a:ln>
          <a:noFill/>
        </a:ln>
        <a:effectLst/>
      </c:spPr>
    </c:plotArea>
    <c:legend>
      <c:legendPos val="l"/>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sz="1000" b="1" i="0" u="none" strike="noStrike" cap="all" normalizeH="0" baseline="0">
                <a:effectLst/>
              </a:rPr>
              <a:t>Peer reviewed publications (classes A1–A4 and C1–C2)</a:t>
            </a:r>
            <a:endParaRPr lang="fi-FI" sz="700" cap="none">
              <a:solidFill>
                <a:schemeClr val="tx1">
                  <a:lumMod val="75000"/>
                  <a:lumOff val="25000"/>
                </a:schemeClr>
              </a:solidFill>
              <a:latin typeface="+mn-lt"/>
            </a:endParaRPr>
          </a:p>
        </c:rich>
      </c:tx>
      <c:layout>
        <c:manualLayout>
          <c:xMode val="edge"/>
          <c:yMode val="edge"/>
          <c:x val="0.17535962122764542"/>
          <c:y val="1.3846713250014402E-2"/>
        </c:manualLayout>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fi-FI"/>
        </a:p>
      </c:txPr>
    </c:title>
    <c:autoTitleDeleted val="0"/>
    <c:plotArea>
      <c:layout>
        <c:manualLayout>
          <c:layoutTarget val="inner"/>
          <c:xMode val="edge"/>
          <c:yMode val="edge"/>
          <c:x val="0.21017887456138357"/>
          <c:y val="8.8618964800092168E-2"/>
          <c:w val="0.75367558699342485"/>
          <c:h val="0.85332859904152392"/>
        </c:manualLayout>
      </c:layout>
      <c:barChart>
        <c:barDir val="col"/>
        <c:grouping val="percentStacked"/>
        <c:varyColors val="0"/>
        <c:ser>
          <c:idx val="0"/>
          <c:order val="0"/>
          <c:tx>
            <c:strRef>
              <c:f>Sheet1!$B$1</c:f>
              <c:strCache>
                <c:ptCount val="1"/>
                <c:pt idx="0">
                  <c:v>A1</c:v>
                </c:pt>
              </c:strCache>
            </c:strRef>
          </c:tx>
          <c:spPr>
            <a:solidFill>
              <a:schemeClr val="accent1"/>
            </a:solidFill>
            <a:ln>
              <a:noFill/>
            </a:ln>
            <a:effectLst/>
          </c:spPr>
          <c:invertIfNegative val="0"/>
          <c:dLbls>
            <c:dLbl>
              <c:idx val="0"/>
              <c:layout>
                <c:manualLayout>
                  <c:x val="-0.1807276922259580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593-4DEE-82B0-0BB74F8EB256}"/>
                </c:ext>
              </c:extLst>
            </c:dLbl>
            <c:spPr>
              <a:solidFill>
                <a:schemeClr val="tx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ITC 2020</c:v>
                </c:pt>
              </c:strCache>
            </c:strRef>
          </c:cat>
          <c:val>
            <c:numRef>
              <c:f>Sheet1!$B$2</c:f>
              <c:numCache>
                <c:formatCode>General</c:formatCode>
                <c:ptCount val="1"/>
                <c:pt idx="0">
                  <c:v>484</c:v>
                </c:pt>
              </c:numCache>
            </c:numRef>
          </c:val>
          <c:extLst>
            <c:ext xmlns:c16="http://schemas.microsoft.com/office/drawing/2014/chart" uri="{C3380CC4-5D6E-409C-BE32-E72D297353CC}">
              <c16:uniqueId val="{00000000-D593-4DEE-82B0-0BB74F8EB256}"/>
            </c:ext>
          </c:extLst>
        </c:ser>
        <c:ser>
          <c:idx val="1"/>
          <c:order val="1"/>
          <c:tx>
            <c:strRef>
              <c:f>Sheet1!$C$1</c:f>
              <c:strCache>
                <c:ptCount val="1"/>
                <c:pt idx="0">
                  <c:v>A2</c:v>
                </c:pt>
              </c:strCache>
            </c:strRef>
          </c:tx>
          <c:spPr>
            <a:solidFill>
              <a:schemeClr val="tx2">
                <a:lumMod val="40000"/>
                <a:lumOff val="60000"/>
              </a:schemeClr>
            </a:solidFill>
            <a:ln>
              <a:noFill/>
            </a:ln>
            <a:effectLst/>
          </c:spPr>
          <c:invertIfNegative val="0"/>
          <c:dLbls>
            <c:dLbl>
              <c:idx val="0"/>
              <c:layout>
                <c:manualLayout>
                  <c:x val="0.2008085469177310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593-4DEE-82B0-0BB74F8EB256}"/>
                </c:ext>
              </c:extLst>
            </c:dLbl>
            <c:spPr>
              <a:solidFill>
                <a:schemeClr val="tx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ITC 2020</c:v>
                </c:pt>
              </c:strCache>
            </c:strRef>
          </c:cat>
          <c:val>
            <c:numRef>
              <c:f>Sheet1!$C$2</c:f>
              <c:numCache>
                <c:formatCode>General</c:formatCode>
                <c:ptCount val="1"/>
                <c:pt idx="0">
                  <c:v>18</c:v>
                </c:pt>
              </c:numCache>
            </c:numRef>
          </c:val>
          <c:extLst>
            <c:ext xmlns:c16="http://schemas.microsoft.com/office/drawing/2014/chart" uri="{C3380CC4-5D6E-409C-BE32-E72D297353CC}">
              <c16:uniqueId val="{00000001-D593-4DEE-82B0-0BB74F8EB256}"/>
            </c:ext>
          </c:extLst>
        </c:ser>
        <c:ser>
          <c:idx val="2"/>
          <c:order val="2"/>
          <c:tx>
            <c:strRef>
              <c:f>Sheet1!$D$1</c:f>
              <c:strCache>
                <c:ptCount val="1"/>
                <c:pt idx="0">
                  <c:v>A3</c:v>
                </c:pt>
              </c:strCache>
            </c:strRef>
          </c:tx>
          <c:spPr>
            <a:solidFill>
              <a:schemeClr val="accent3"/>
            </a:solidFill>
            <a:ln>
              <a:noFill/>
            </a:ln>
            <a:effectLst/>
          </c:spPr>
          <c:invertIfNegative val="0"/>
          <c:dLbls>
            <c:dLbl>
              <c:idx val="0"/>
              <c:layout>
                <c:manualLayout>
                  <c:x val="-0.18072769222595803"/>
                  <c:y val="-2.307785541669066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593-4DEE-82B0-0BB74F8EB256}"/>
                </c:ext>
              </c:extLst>
            </c:dLbl>
            <c:spPr>
              <a:solidFill>
                <a:schemeClr val="tx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ITC 2020</c:v>
                </c:pt>
              </c:strCache>
            </c:strRef>
          </c:cat>
          <c:val>
            <c:numRef>
              <c:f>Sheet1!$D$2</c:f>
              <c:numCache>
                <c:formatCode>General</c:formatCode>
                <c:ptCount val="1"/>
                <c:pt idx="0">
                  <c:v>134</c:v>
                </c:pt>
              </c:numCache>
            </c:numRef>
          </c:val>
          <c:extLst>
            <c:ext xmlns:c16="http://schemas.microsoft.com/office/drawing/2014/chart" uri="{C3380CC4-5D6E-409C-BE32-E72D297353CC}">
              <c16:uniqueId val="{00000002-D593-4DEE-82B0-0BB74F8EB256}"/>
            </c:ext>
          </c:extLst>
        </c:ser>
        <c:ser>
          <c:idx val="3"/>
          <c:order val="3"/>
          <c:tx>
            <c:strRef>
              <c:f>Sheet1!$E$1</c:f>
              <c:strCache>
                <c:ptCount val="1"/>
                <c:pt idx="0">
                  <c:v>A4</c:v>
                </c:pt>
              </c:strCache>
            </c:strRef>
          </c:tx>
          <c:spPr>
            <a:solidFill>
              <a:srgbClr val="92D050"/>
            </a:solidFill>
            <a:ln>
              <a:noFill/>
            </a:ln>
            <a:effectLst/>
          </c:spPr>
          <c:invertIfNegative val="0"/>
          <c:dLbls>
            <c:dLbl>
              <c:idx val="0"/>
              <c:layout>
                <c:manualLayout>
                  <c:x val="-0.18072769222595803"/>
                  <c:y val="-4.2308912841094725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593-4DEE-82B0-0BB74F8EB256}"/>
                </c:ext>
              </c:extLst>
            </c:dLbl>
            <c:spPr>
              <a:solidFill>
                <a:schemeClr val="tx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ITC 2020</c:v>
                </c:pt>
              </c:strCache>
            </c:strRef>
          </c:cat>
          <c:val>
            <c:numRef>
              <c:f>Sheet1!$E$2</c:f>
              <c:numCache>
                <c:formatCode>General</c:formatCode>
                <c:ptCount val="1"/>
                <c:pt idx="0">
                  <c:v>380</c:v>
                </c:pt>
              </c:numCache>
            </c:numRef>
          </c:val>
          <c:extLst>
            <c:ext xmlns:c16="http://schemas.microsoft.com/office/drawing/2014/chart" uri="{C3380CC4-5D6E-409C-BE32-E72D297353CC}">
              <c16:uniqueId val="{00000004-D593-4DEE-82B0-0BB74F8EB256}"/>
            </c:ext>
          </c:extLst>
        </c:ser>
        <c:ser>
          <c:idx val="4"/>
          <c:order val="4"/>
          <c:tx>
            <c:strRef>
              <c:f>Sheet1!$F$1</c:f>
              <c:strCache>
                <c:ptCount val="1"/>
                <c:pt idx="0">
                  <c:v>C1</c:v>
                </c:pt>
              </c:strCache>
            </c:strRef>
          </c:tx>
          <c:spPr>
            <a:solidFill>
              <a:srgbClr val="FF3399"/>
            </a:solidFill>
            <a:ln>
              <a:noFill/>
            </a:ln>
            <a:effectLst/>
          </c:spPr>
          <c:invertIfNegative val="0"/>
          <c:dLbls>
            <c:dLbl>
              <c:idx val="0"/>
              <c:layout>
                <c:manualLayout>
                  <c:x val="0.2048247178560857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593-4DEE-82B0-0BB74F8EB256}"/>
                </c:ext>
              </c:extLst>
            </c:dLbl>
            <c:spPr>
              <a:solidFill>
                <a:schemeClr val="tx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ITC 2020</c:v>
                </c:pt>
              </c:strCache>
            </c:strRef>
          </c:cat>
          <c:val>
            <c:numRef>
              <c:f>Sheet1!$F$2</c:f>
              <c:numCache>
                <c:formatCode>General</c:formatCode>
                <c:ptCount val="1"/>
                <c:pt idx="0">
                  <c:v>9</c:v>
                </c:pt>
              </c:numCache>
            </c:numRef>
          </c:val>
          <c:extLst>
            <c:ext xmlns:c16="http://schemas.microsoft.com/office/drawing/2014/chart" uri="{C3380CC4-5D6E-409C-BE32-E72D297353CC}">
              <c16:uniqueId val="{00000005-D593-4DEE-82B0-0BB74F8EB256}"/>
            </c:ext>
          </c:extLst>
        </c:ser>
        <c:ser>
          <c:idx val="5"/>
          <c:order val="5"/>
          <c:tx>
            <c:strRef>
              <c:f>Sheet1!$G$1</c:f>
              <c:strCache>
                <c:ptCount val="1"/>
                <c:pt idx="0">
                  <c:v>C2</c:v>
                </c:pt>
              </c:strCache>
            </c:strRef>
          </c:tx>
          <c:spPr>
            <a:solidFill>
              <a:schemeClr val="accent6"/>
            </a:solidFill>
            <a:ln>
              <a:noFill/>
            </a:ln>
            <a:effectLst/>
          </c:spPr>
          <c:invertIfNegative val="0"/>
          <c:dLbls>
            <c:dLbl>
              <c:idx val="0"/>
              <c:layout>
                <c:manualLayout>
                  <c:x val="-0.20080854691773115"/>
                  <c:y val="-4.615571083338133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593-4DEE-82B0-0BB74F8EB256}"/>
                </c:ext>
              </c:extLst>
            </c:dLbl>
            <c:spPr>
              <a:solidFill>
                <a:schemeClr val="tx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ITC 2020</c:v>
                </c:pt>
              </c:strCache>
            </c:strRef>
          </c:cat>
          <c:val>
            <c:numRef>
              <c:f>Sheet1!$G$2</c:f>
              <c:numCache>
                <c:formatCode>General</c:formatCode>
                <c:ptCount val="1"/>
                <c:pt idx="0">
                  <c:v>41</c:v>
                </c:pt>
              </c:numCache>
            </c:numRef>
          </c:val>
          <c:extLst>
            <c:ext xmlns:c16="http://schemas.microsoft.com/office/drawing/2014/chart" uri="{C3380CC4-5D6E-409C-BE32-E72D297353CC}">
              <c16:uniqueId val="{00000006-D593-4DEE-82B0-0BB74F8EB256}"/>
            </c:ext>
          </c:extLst>
        </c:ser>
        <c:dLbls>
          <c:dLblPos val="ctr"/>
          <c:showLegendKey val="0"/>
          <c:showVal val="1"/>
          <c:showCatName val="0"/>
          <c:showSerName val="0"/>
          <c:showPercent val="0"/>
          <c:showBubbleSize val="0"/>
        </c:dLbls>
        <c:gapWidth val="79"/>
        <c:overlap val="100"/>
        <c:axId val="602344320"/>
        <c:axId val="602345632"/>
      </c:barChart>
      <c:catAx>
        <c:axId val="6023443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fi-FI"/>
          </a:p>
        </c:txPr>
        <c:crossAx val="602345632"/>
        <c:crosses val="autoZero"/>
        <c:auto val="1"/>
        <c:lblAlgn val="ctr"/>
        <c:lblOffset val="100"/>
        <c:noMultiLvlLbl val="0"/>
      </c:catAx>
      <c:valAx>
        <c:axId val="602345632"/>
        <c:scaling>
          <c:orientation val="minMax"/>
        </c:scaling>
        <c:delete val="1"/>
        <c:axPos val="l"/>
        <c:numFmt formatCode="0%" sourceLinked="1"/>
        <c:majorTickMark val="none"/>
        <c:minorTickMark val="none"/>
        <c:tickLblPos val="nextTo"/>
        <c:crossAx val="602344320"/>
        <c:crosses val="autoZero"/>
        <c:crossBetween val="between"/>
      </c:valAx>
      <c:spPr>
        <a:noFill/>
        <a:ln>
          <a:noFill/>
        </a:ln>
        <a:effectLst/>
      </c:spPr>
    </c:plotArea>
    <c:legend>
      <c:legendPos val="l"/>
      <c:layout>
        <c:manualLayout>
          <c:xMode val="edge"/>
          <c:yMode val="edge"/>
          <c:x val="2.4097025630127732E-2"/>
          <c:y val="0.11235172250750532"/>
          <c:w val="0.13387162673264572"/>
          <c:h val="0.8017668551479335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1600"/>
              <a:t>ITC </a:t>
            </a:r>
            <a:r>
              <a:rPr lang="en-US" sz="1600" err="1"/>
              <a:t>Jufo</a:t>
            </a:r>
            <a:endParaRPr lang="en-US" sz="1600"/>
          </a:p>
        </c:rich>
      </c:tx>
      <c:layout>
        <c:manualLayout>
          <c:xMode val="edge"/>
          <c:yMode val="edge"/>
          <c:x val="0.43746845207848556"/>
          <c:y val="2.3136336876702517E-3"/>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fi-FI"/>
        </a:p>
      </c:txPr>
    </c:title>
    <c:autoTitleDeleted val="0"/>
    <c:plotArea>
      <c:layout>
        <c:manualLayout>
          <c:layoutTarget val="inner"/>
          <c:xMode val="edge"/>
          <c:yMode val="edge"/>
          <c:x val="0.1621469239642602"/>
          <c:y val="0.1100394333812576"/>
          <c:w val="0.62038720624863741"/>
          <c:h val="0.80970610879081617"/>
        </c:manualLayout>
      </c:layout>
      <c:doughnutChart>
        <c:varyColors val="1"/>
        <c:ser>
          <c:idx val="0"/>
          <c:order val="0"/>
          <c:tx>
            <c:strRef>
              <c:f>Sheet1!$B$1</c:f>
              <c:strCache>
                <c:ptCount val="1"/>
                <c:pt idx="0">
                  <c:v>Jufo</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F6C-4ECD-8F6C-8E420817FAAE}"/>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F6C-4ECD-8F6C-8E420817FAAE}"/>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FF6C-4ECD-8F6C-8E420817FAAE}"/>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FF6C-4ECD-8F6C-8E420817FAA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fi-FI"/>
              </a:p>
            </c:txPr>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numRef>
              <c:f>Sheet1!$A$2:$A$5</c:f>
              <c:numCache>
                <c:formatCode>General</c:formatCode>
                <c:ptCount val="4"/>
                <c:pt idx="0">
                  <c:v>0</c:v>
                </c:pt>
                <c:pt idx="1">
                  <c:v>1</c:v>
                </c:pt>
                <c:pt idx="2">
                  <c:v>2</c:v>
                </c:pt>
                <c:pt idx="3">
                  <c:v>3</c:v>
                </c:pt>
              </c:numCache>
            </c:numRef>
          </c:cat>
          <c:val>
            <c:numRef>
              <c:f>Sheet1!$B$2:$B$5</c:f>
              <c:numCache>
                <c:formatCode>General</c:formatCode>
                <c:ptCount val="4"/>
                <c:pt idx="0">
                  <c:v>74</c:v>
                </c:pt>
                <c:pt idx="1">
                  <c:v>653</c:v>
                </c:pt>
                <c:pt idx="2">
                  <c:v>227</c:v>
                </c:pt>
                <c:pt idx="3">
                  <c:v>112</c:v>
                </c:pt>
              </c:numCache>
            </c:numRef>
          </c:val>
          <c:extLst>
            <c:ext xmlns:c16="http://schemas.microsoft.com/office/drawing/2014/chart" uri="{C3380CC4-5D6E-409C-BE32-E72D297353CC}">
              <c16:uniqueId val="{00000000-7182-40EA-AA8C-12296035CFCF}"/>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ayout>
        <c:manualLayout>
          <c:xMode val="edge"/>
          <c:yMode val="edge"/>
          <c:x val="4.2342172461057467E-2"/>
          <c:y val="0.26861296514360555"/>
          <c:w val="7.4141942975374506E-2"/>
          <c:h val="0.57886903447589377"/>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fi-FI"/>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21-01-29T00:08:49.740" idx="1">
    <p:pos x="7009" y="-117"/>
    <p:text>me on itse haluttu olla englanniksi vain "Languages" mutta järjestelmässä se on ollut sinnikkäästi "Language Studies". Ei kuitenkaan ainakaan Languages studies.</p:text>
    <p:extLst>
      <p:ext uri="{C676402C-5697-4E1C-873F-D02D1690AC5C}">
        <p15:threadingInfo xmlns:p15="http://schemas.microsoft.com/office/powerpoint/2012/main" timeZoneBias="480"/>
      </p:ext>
    </p:extLst>
  </p:cm>
  <p:cm authorId="3" dt="2021-02-05T00:49:53.165" idx="1">
    <p:pos x="7009" y="-21"/>
    <p:text>Voisin taas kysyä tuota asiaa "keskushallinnosta" osaltani</p:text>
    <p:extLst>
      <p:ext uri="{C676402C-5697-4E1C-873F-D02D1690AC5C}">
        <p15:threadingInfo xmlns:p15="http://schemas.microsoft.com/office/powerpoint/2012/main" timeZoneBias="480">
          <p15:parentCm authorId="2" idx="1"/>
        </p15:threadingInfo>
      </p:ext>
    </p:extLst>
  </p:cm>
  <p:cm authorId="3" dt="2021-02-08T06:46:54.066" idx="2">
    <p:pos x="7009" y="75"/>
    <p:text>Laitoin kysymyksen 8.2. viestintäpäällikkö Katja Ayresille. Nämä asiat vat ilmeisesti olleet viestintäyksikön (tukipalvelut) vastuulla aikanaan.</p:text>
    <p:extLst>
      <p:ext uri="{C676402C-5697-4E1C-873F-D02D1690AC5C}">
        <p15:threadingInfo xmlns:p15="http://schemas.microsoft.com/office/powerpoint/2012/main" timeZoneBias="480">
          <p15:parentCm authorId="2" idx="1"/>
        </p15:threadingInfo>
      </p:ext>
    </p:extLst>
  </p:cm>
  <p:cm authorId="4" dt="2021-02-09T04:11:59.091" idx="1">
    <p:pos x="7009" y="171"/>
    <p:text>Minä kuvittelin aikoinani ehdottaneeni Languages ja kannatan tätä yksinkertaisempaa muotoa!
</p:text>
    <p:extLst>
      <p:ext uri="{C676402C-5697-4E1C-873F-D02D1690AC5C}">
        <p15:threadingInfo xmlns:p15="http://schemas.microsoft.com/office/powerpoint/2012/main" timeZoneBias="480">
          <p15:parentCm authorId="2" idx="1"/>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5" dt="2021-02-11T01:19:40.720" idx="1">
    <p:pos x="10" y="10"/>
    <p:text>Website: yliopisto- vai tiedekuntataso?
entä Language Studies? --&gt; Languages
</p:text>
    <p:extLst>
      <p:ext uri="{C676402C-5697-4E1C-873F-D02D1690AC5C}">
        <p15:threadingInfo xmlns:p15="http://schemas.microsoft.com/office/powerpoint/2012/main" timeZoneBias="48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5F0E86-8947-498C-8367-2CD73D940F6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fi-FI"/>
        </a:p>
      </dgm:t>
    </dgm:pt>
    <dgm:pt modelId="{ECD96DC0-A97D-429A-B7E3-0D0859A6ECEE}">
      <dgm:prSet phldrT="[Text]"/>
      <dgm:spPr/>
      <dgm:t>
        <a:bodyPr/>
        <a:lstStyle/>
        <a:p>
          <a:r>
            <a:rPr lang="fi-FI" err="1"/>
            <a:t>Electronics</a:t>
          </a:r>
          <a:r>
            <a:rPr lang="fi-FI"/>
            <a:t> and Embedded Systems</a:t>
          </a:r>
        </a:p>
      </dgm:t>
    </dgm:pt>
    <dgm:pt modelId="{86972151-1D84-42D2-9B58-6D548CA2B7A5}" type="parTrans" cxnId="{DDE388FA-5A26-4315-B06D-B7D203AA18F9}">
      <dgm:prSet/>
      <dgm:spPr/>
      <dgm:t>
        <a:bodyPr/>
        <a:lstStyle/>
        <a:p>
          <a:endParaRPr lang="fi-FI"/>
        </a:p>
      </dgm:t>
    </dgm:pt>
    <dgm:pt modelId="{5F79C3DD-CA84-4DDF-8A76-1E590A904676}" type="sibTrans" cxnId="{DDE388FA-5A26-4315-B06D-B7D203AA18F9}">
      <dgm:prSet/>
      <dgm:spPr/>
      <dgm:t>
        <a:bodyPr/>
        <a:lstStyle/>
        <a:p>
          <a:endParaRPr lang="fi-FI"/>
        </a:p>
      </dgm:t>
    </dgm:pt>
    <dgm:pt modelId="{57D690C1-7209-49D3-B1B1-A3C6D46E460C}">
      <dgm:prSet phldrT="[Text]"/>
      <dgm:spPr/>
      <dgm:t>
        <a:bodyPr/>
        <a:lstStyle/>
        <a:p>
          <a:r>
            <a:rPr lang="fi-FI" err="1"/>
            <a:t>Electrical</a:t>
          </a:r>
          <a:r>
            <a:rPr lang="fi-FI"/>
            <a:t> Energy Engineering</a:t>
          </a:r>
        </a:p>
      </dgm:t>
    </dgm:pt>
    <dgm:pt modelId="{B4DDCE3C-ACB4-4938-A092-C5E3971CEBE5}" type="parTrans" cxnId="{48FA2EED-CDC9-47DB-8612-B54DCFAFC36E}">
      <dgm:prSet/>
      <dgm:spPr/>
      <dgm:t>
        <a:bodyPr/>
        <a:lstStyle/>
        <a:p>
          <a:endParaRPr lang="fi-FI"/>
        </a:p>
      </dgm:t>
    </dgm:pt>
    <dgm:pt modelId="{E6DA2E5F-DD72-4FD3-A195-0D013D71A25C}" type="sibTrans" cxnId="{48FA2EED-CDC9-47DB-8612-B54DCFAFC36E}">
      <dgm:prSet/>
      <dgm:spPr/>
      <dgm:t>
        <a:bodyPr/>
        <a:lstStyle/>
        <a:p>
          <a:endParaRPr lang="fi-FI"/>
        </a:p>
      </dgm:t>
    </dgm:pt>
    <dgm:pt modelId="{CDCB1AC2-755D-43CA-BBE1-33ABE9A1BF8E}">
      <dgm:prSet phldrT="[Text]"/>
      <dgm:spPr/>
      <dgm:t>
        <a:bodyPr/>
        <a:lstStyle/>
        <a:p>
          <a:r>
            <a:rPr lang="en-US"/>
            <a:t>Communications Engineering and Radio Systems</a:t>
          </a:r>
          <a:endParaRPr lang="fi-FI"/>
        </a:p>
      </dgm:t>
    </dgm:pt>
    <dgm:pt modelId="{99536698-6746-46FA-A655-42040F49B7F8}" type="parTrans" cxnId="{855810AC-CF95-4DE9-9CCB-4FDD694A9280}">
      <dgm:prSet/>
      <dgm:spPr/>
      <dgm:t>
        <a:bodyPr/>
        <a:lstStyle/>
        <a:p>
          <a:endParaRPr lang="fi-FI"/>
        </a:p>
      </dgm:t>
    </dgm:pt>
    <dgm:pt modelId="{AB123F10-FE08-487C-A865-D61655B78CA1}" type="sibTrans" cxnId="{855810AC-CF95-4DE9-9CCB-4FDD694A9280}">
      <dgm:prSet/>
      <dgm:spPr/>
      <dgm:t>
        <a:bodyPr/>
        <a:lstStyle/>
        <a:p>
          <a:endParaRPr lang="fi-FI"/>
        </a:p>
      </dgm:t>
    </dgm:pt>
    <dgm:pt modelId="{0781D96D-718A-450C-8F8B-8B1659A62020}" type="pres">
      <dgm:prSet presAssocID="{1F5F0E86-8947-498C-8367-2CD73D940F62}" presName="diagram" presStyleCnt="0">
        <dgm:presLayoutVars>
          <dgm:dir/>
          <dgm:resizeHandles val="exact"/>
        </dgm:presLayoutVars>
      </dgm:prSet>
      <dgm:spPr/>
    </dgm:pt>
    <dgm:pt modelId="{5B0FA90E-1BA9-4C5B-9416-884C0822428A}" type="pres">
      <dgm:prSet presAssocID="{ECD96DC0-A97D-429A-B7E3-0D0859A6ECEE}" presName="node" presStyleLbl="node1" presStyleIdx="0" presStyleCnt="3">
        <dgm:presLayoutVars>
          <dgm:bulletEnabled val="1"/>
        </dgm:presLayoutVars>
      </dgm:prSet>
      <dgm:spPr/>
    </dgm:pt>
    <dgm:pt modelId="{72C53D02-6AFE-4B3D-9CF7-8E9DE5B8B837}" type="pres">
      <dgm:prSet presAssocID="{5F79C3DD-CA84-4DDF-8A76-1E590A904676}" presName="sibTrans" presStyleCnt="0"/>
      <dgm:spPr/>
    </dgm:pt>
    <dgm:pt modelId="{F726190F-D70E-4B29-8D49-30055AF8E633}" type="pres">
      <dgm:prSet presAssocID="{57D690C1-7209-49D3-B1B1-A3C6D46E460C}" presName="node" presStyleLbl="node1" presStyleIdx="1" presStyleCnt="3">
        <dgm:presLayoutVars>
          <dgm:bulletEnabled val="1"/>
        </dgm:presLayoutVars>
      </dgm:prSet>
      <dgm:spPr/>
    </dgm:pt>
    <dgm:pt modelId="{3A1B4B76-2575-4D2D-A323-5FA83FCCE672}" type="pres">
      <dgm:prSet presAssocID="{E6DA2E5F-DD72-4FD3-A195-0D013D71A25C}" presName="sibTrans" presStyleCnt="0"/>
      <dgm:spPr/>
    </dgm:pt>
    <dgm:pt modelId="{B5FF1ECB-AEE2-4E73-9586-EE580B76ABDD}" type="pres">
      <dgm:prSet presAssocID="{CDCB1AC2-755D-43CA-BBE1-33ABE9A1BF8E}" presName="node" presStyleLbl="node1" presStyleIdx="2" presStyleCnt="3">
        <dgm:presLayoutVars>
          <dgm:bulletEnabled val="1"/>
        </dgm:presLayoutVars>
      </dgm:prSet>
      <dgm:spPr/>
    </dgm:pt>
  </dgm:ptLst>
  <dgm:cxnLst>
    <dgm:cxn modelId="{6E6EB50F-AC89-4FC9-BD18-327B2C82A714}" type="presOf" srcId="{ECD96DC0-A97D-429A-B7E3-0D0859A6ECEE}" destId="{5B0FA90E-1BA9-4C5B-9416-884C0822428A}" srcOrd="0" destOrd="0" presId="urn:microsoft.com/office/officeart/2005/8/layout/default"/>
    <dgm:cxn modelId="{3BB70D3F-8764-4108-B92D-8EC5F2EE39A9}" type="presOf" srcId="{1F5F0E86-8947-498C-8367-2CD73D940F62}" destId="{0781D96D-718A-450C-8F8B-8B1659A62020}" srcOrd="0" destOrd="0" presId="urn:microsoft.com/office/officeart/2005/8/layout/default"/>
    <dgm:cxn modelId="{EC6C9287-CDBB-4EDD-B289-54E59A490A22}" type="presOf" srcId="{57D690C1-7209-49D3-B1B1-A3C6D46E460C}" destId="{F726190F-D70E-4B29-8D49-30055AF8E633}" srcOrd="0" destOrd="0" presId="urn:microsoft.com/office/officeart/2005/8/layout/default"/>
    <dgm:cxn modelId="{855810AC-CF95-4DE9-9CCB-4FDD694A9280}" srcId="{1F5F0E86-8947-498C-8367-2CD73D940F62}" destId="{CDCB1AC2-755D-43CA-BBE1-33ABE9A1BF8E}" srcOrd="2" destOrd="0" parTransId="{99536698-6746-46FA-A655-42040F49B7F8}" sibTransId="{AB123F10-FE08-487C-A865-D61655B78CA1}"/>
    <dgm:cxn modelId="{44A56BE5-B08E-41F4-A527-AE26D215CA2C}" type="presOf" srcId="{CDCB1AC2-755D-43CA-BBE1-33ABE9A1BF8E}" destId="{B5FF1ECB-AEE2-4E73-9586-EE580B76ABDD}" srcOrd="0" destOrd="0" presId="urn:microsoft.com/office/officeart/2005/8/layout/default"/>
    <dgm:cxn modelId="{48FA2EED-CDC9-47DB-8612-B54DCFAFC36E}" srcId="{1F5F0E86-8947-498C-8367-2CD73D940F62}" destId="{57D690C1-7209-49D3-B1B1-A3C6D46E460C}" srcOrd="1" destOrd="0" parTransId="{B4DDCE3C-ACB4-4938-A092-C5E3971CEBE5}" sibTransId="{E6DA2E5F-DD72-4FD3-A195-0D013D71A25C}"/>
    <dgm:cxn modelId="{DDE388FA-5A26-4315-B06D-B7D203AA18F9}" srcId="{1F5F0E86-8947-498C-8367-2CD73D940F62}" destId="{ECD96DC0-A97D-429A-B7E3-0D0859A6ECEE}" srcOrd="0" destOrd="0" parTransId="{86972151-1D84-42D2-9B58-6D548CA2B7A5}" sibTransId="{5F79C3DD-CA84-4DDF-8A76-1E590A904676}"/>
    <dgm:cxn modelId="{28D7F330-BFB7-47DC-A9F9-71742B11739E}" type="presParOf" srcId="{0781D96D-718A-450C-8F8B-8B1659A62020}" destId="{5B0FA90E-1BA9-4C5B-9416-884C0822428A}" srcOrd="0" destOrd="0" presId="urn:microsoft.com/office/officeart/2005/8/layout/default"/>
    <dgm:cxn modelId="{25054111-4E46-4825-B440-076F42EC4154}" type="presParOf" srcId="{0781D96D-718A-450C-8F8B-8B1659A62020}" destId="{72C53D02-6AFE-4B3D-9CF7-8E9DE5B8B837}" srcOrd="1" destOrd="0" presId="urn:microsoft.com/office/officeart/2005/8/layout/default"/>
    <dgm:cxn modelId="{1D7EF964-A0E6-4184-B5CB-3BDD3B137736}" type="presParOf" srcId="{0781D96D-718A-450C-8F8B-8B1659A62020}" destId="{F726190F-D70E-4B29-8D49-30055AF8E633}" srcOrd="2" destOrd="0" presId="urn:microsoft.com/office/officeart/2005/8/layout/default"/>
    <dgm:cxn modelId="{228C9C48-CB17-4DA8-A356-43F885A166B9}" type="presParOf" srcId="{0781D96D-718A-450C-8F8B-8B1659A62020}" destId="{3A1B4B76-2575-4D2D-A323-5FA83FCCE672}" srcOrd="3" destOrd="0" presId="urn:microsoft.com/office/officeart/2005/8/layout/default"/>
    <dgm:cxn modelId="{82CA371C-CC21-4886-ACF1-B12C46625C3C}" type="presParOf" srcId="{0781D96D-718A-450C-8F8B-8B1659A62020}" destId="{B5FF1ECB-AEE2-4E73-9586-EE580B76ABDD}"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21C272-19B6-4A66-91D6-3467B451367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fi-FI"/>
        </a:p>
      </dgm:t>
    </dgm:pt>
    <dgm:pt modelId="{96FBA78B-DBEA-4A3D-BC12-E8DA6DCAC190}">
      <dgm:prSet phldrT="[Text]" custT="1"/>
      <dgm:spPr/>
      <dgm:t>
        <a:bodyPr/>
        <a:lstStyle/>
        <a:p>
          <a:r>
            <a:rPr lang="fi-FI" sz="1400"/>
            <a:t>Human media </a:t>
          </a:r>
          <a:r>
            <a:rPr lang="fi-FI" sz="1400" err="1"/>
            <a:t>interaction</a:t>
          </a:r>
          <a:endParaRPr lang="fi-FI" sz="1400"/>
        </a:p>
      </dgm:t>
    </dgm:pt>
    <dgm:pt modelId="{A2D20B45-8C68-458D-BE56-2D4B72B364BD}" type="parTrans" cxnId="{879B6EA6-C977-4B9B-8FA0-37A37144F8EC}">
      <dgm:prSet/>
      <dgm:spPr/>
      <dgm:t>
        <a:bodyPr/>
        <a:lstStyle/>
        <a:p>
          <a:endParaRPr lang="fi-FI"/>
        </a:p>
      </dgm:t>
    </dgm:pt>
    <dgm:pt modelId="{6AB2A384-0DF6-4CF8-9A4F-F3C2A0781E24}" type="sibTrans" cxnId="{879B6EA6-C977-4B9B-8FA0-37A37144F8EC}">
      <dgm:prSet/>
      <dgm:spPr/>
      <dgm:t>
        <a:bodyPr/>
        <a:lstStyle/>
        <a:p>
          <a:endParaRPr lang="fi-FI"/>
        </a:p>
      </dgm:t>
    </dgm:pt>
    <dgm:pt modelId="{A07786C9-C090-4C55-9DB4-C14E0564DB47}">
      <dgm:prSet phldrT="[Text]" custT="1"/>
      <dgm:spPr/>
      <dgm:t>
        <a:bodyPr/>
        <a:lstStyle/>
        <a:p>
          <a:r>
            <a:rPr lang="fi-FI" sz="1400"/>
            <a:t>Human </a:t>
          </a:r>
          <a:r>
            <a:rPr lang="fi-FI" sz="1400" err="1"/>
            <a:t>technology</a:t>
          </a:r>
          <a:r>
            <a:rPr lang="fi-FI" sz="1400"/>
            <a:t> </a:t>
          </a:r>
          <a:r>
            <a:rPr lang="fi-FI" sz="1400" err="1"/>
            <a:t>interaction</a:t>
          </a:r>
          <a:endParaRPr lang="fi-FI" sz="1400"/>
        </a:p>
      </dgm:t>
    </dgm:pt>
    <dgm:pt modelId="{981ECADF-FF64-4AD2-B9B7-0316804DA66D}" type="parTrans" cxnId="{5160CF24-E9AE-4434-9708-0CF833AB8D86}">
      <dgm:prSet/>
      <dgm:spPr/>
      <dgm:t>
        <a:bodyPr/>
        <a:lstStyle/>
        <a:p>
          <a:endParaRPr lang="fi-FI"/>
        </a:p>
      </dgm:t>
    </dgm:pt>
    <dgm:pt modelId="{660CA395-5023-4ACA-A2B3-9E06D722E9DF}" type="sibTrans" cxnId="{5160CF24-E9AE-4434-9708-0CF833AB8D86}">
      <dgm:prSet/>
      <dgm:spPr/>
      <dgm:t>
        <a:bodyPr/>
        <a:lstStyle/>
        <a:p>
          <a:endParaRPr lang="fi-FI"/>
        </a:p>
      </dgm:t>
    </dgm:pt>
    <dgm:pt modelId="{665EC007-F32E-4239-ACA4-3EA417E8CF93}">
      <dgm:prSet phldrT="[Text]" custT="1"/>
      <dgm:spPr/>
      <dgm:t>
        <a:bodyPr/>
        <a:lstStyle/>
        <a:p>
          <a:r>
            <a:rPr lang="fi-FI" sz="1400"/>
            <a:t>SW </a:t>
          </a:r>
          <a:r>
            <a:rPr lang="fi-FI" sz="1400" err="1"/>
            <a:t>process</a:t>
          </a:r>
          <a:endParaRPr lang="fi-FI" sz="1400"/>
        </a:p>
      </dgm:t>
    </dgm:pt>
    <dgm:pt modelId="{84F4495B-737C-4C40-9A00-2551D83D8163}" type="parTrans" cxnId="{18BCEB35-5226-48BD-A0D4-36598CABD25B}">
      <dgm:prSet/>
      <dgm:spPr/>
      <dgm:t>
        <a:bodyPr/>
        <a:lstStyle/>
        <a:p>
          <a:endParaRPr lang="fi-FI"/>
        </a:p>
      </dgm:t>
    </dgm:pt>
    <dgm:pt modelId="{D9C13855-782E-4312-B58B-DF1286945B48}" type="sibTrans" cxnId="{18BCEB35-5226-48BD-A0D4-36598CABD25B}">
      <dgm:prSet/>
      <dgm:spPr/>
      <dgm:t>
        <a:bodyPr/>
        <a:lstStyle/>
        <a:p>
          <a:endParaRPr lang="fi-FI"/>
        </a:p>
      </dgm:t>
    </dgm:pt>
    <dgm:pt modelId="{6FE20843-3CF1-4B56-BAE5-131A23557987}">
      <dgm:prSet phldrT="[Text]" custT="1"/>
      <dgm:spPr/>
      <dgm:t>
        <a:bodyPr/>
        <a:lstStyle/>
        <a:p>
          <a:r>
            <a:rPr lang="fi-FI" sz="1400"/>
            <a:t>SW design</a:t>
          </a:r>
        </a:p>
      </dgm:t>
    </dgm:pt>
    <dgm:pt modelId="{11A2A62E-7D76-433F-9A89-988F54FB82CB}" type="parTrans" cxnId="{63E250D5-2C34-4549-B014-C25A16909016}">
      <dgm:prSet/>
      <dgm:spPr/>
      <dgm:t>
        <a:bodyPr/>
        <a:lstStyle/>
        <a:p>
          <a:endParaRPr lang="fi-FI"/>
        </a:p>
      </dgm:t>
    </dgm:pt>
    <dgm:pt modelId="{F296C055-962B-4469-B955-2831A5864D66}" type="sibTrans" cxnId="{63E250D5-2C34-4549-B014-C25A16909016}">
      <dgm:prSet/>
      <dgm:spPr/>
      <dgm:t>
        <a:bodyPr/>
        <a:lstStyle/>
        <a:p>
          <a:endParaRPr lang="fi-FI"/>
        </a:p>
      </dgm:t>
    </dgm:pt>
    <dgm:pt modelId="{3E830012-5242-4E84-9F9E-18B4BB4C4D6B}">
      <dgm:prSet phldrT="[Text]" custT="1"/>
      <dgm:spPr/>
      <dgm:t>
        <a:bodyPr/>
        <a:lstStyle/>
        <a:p>
          <a:r>
            <a:rPr lang="fi-FI" sz="1400" err="1"/>
            <a:t>Logic</a:t>
          </a:r>
          <a:r>
            <a:rPr lang="fi-FI" sz="1400"/>
            <a:t> and algebra</a:t>
          </a:r>
        </a:p>
      </dgm:t>
    </dgm:pt>
    <dgm:pt modelId="{D24932C3-4C24-4F27-9BE5-4316E87329C1}" type="parTrans" cxnId="{8454B698-C8A8-4C24-8C20-461D97BB0769}">
      <dgm:prSet/>
      <dgm:spPr/>
      <dgm:t>
        <a:bodyPr/>
        <a:lstStyle/>
        <a:p>
          <a:endParaRPr lang="fi-FI"/>
        </a:p>
      </dgm:t>
    </dgm:pt>
    <dgm:pt modelId="{C20FD920-15F1-4CFE-AB57-EB1B3BC9588C}" type="sibTrans" cxnId="{8454B698-C8A8-4C24-8C20-461D97BB0769}">
      <dgm:prSet/>
      <dgm:spPr/>
      <dgm:t>
        <a:bodyPr/>
        <a:lstStyle/>
        <a:p>
          <a:endParaRPr lang="fi-FI"/>
        </a:p>
      </dgm:t>
    </dgm:pt>
    <dgm:pt modelId="{527B72B6-6DB3-43C0-8CC7-DDAA6409ECDB}">
      <dgm:prSet phldrT="[Text]" custT="1"/>
      <dgm:spPr/>
      <dgm:t>
        <a:bodyPr/>
        <a:lstStyle/>
        <a:p>
          <a:r>
            <a:rPr lang="fi-FI" sz="1400"/>
            <a:t>Data and </a:t>
          </a:r>
          <a:r>
            <a:rPr lang="fi-FI" sz="1400" err="1"/>
            <a:t>knowledge</a:t>
          </a:r>
          <a:r>
            <a:rPr lang="fi-FI" sz="1400"/>
            <a:t> </a:t>
          </a:r>
          <a:r>
            <a:rPr lang="fi-FI" sz="1400" err="1"/>
            <a:t>modeling</a:t>
          </a:r>
          <a:endParaRPr lang="fi-FI" sz="1400"/>
        </a:p>
      </dgm:t>
    </dgm:pt>
    <dgm:pt modelId="{12CF6EA0-278A-4452-B5E6-9B7D1554BEDF}" type="parTrans" cxnId="{211FC3F5-1933-4CC0-B932-C6D0DA799409}">
      <dgm:prSet/>
      <dgm:spPr/>
      <dgm:t>
        <a:bodyPr/>
        <a:lstStyle/>
        <a:p>
          <a:endParaRPr lang="fi-FI"/>
        </a:p>
      </dgm:t>
    </dgm:pt>
    <dgm:pt modelId="{96682AA1-7CA2-44B9-AED1-184B809F2F7D}" type="sibTrans" cxnId="{211FC3F5-1933-4CC0-B932-C6D0DA799409}">
      <dgm:prSet/>
      <dgm:spPr/>
      <dgm:t>
        <a:bodyPr/>
        <a:lstStyle/>
        <a:p>
          <a:endParaRPr lang="fi-FI"/>
        </a:p>
      </dgm:t>
    </dgm:pt>
    <dgm:pt modelId="{F80DF2CF-2C55-4EC2-B6E5-E1D59CC87159}">
      <dgm:prSet phldrT="[Text]" custT="1"/>
      <dgm:spPr/>
      <dgm:t>
        <a:bodyPr/>
        <a:lstStyle/>
        <a:p>
          <a:r>
            <a:rPr lang="fi-FI" sz="1400" err="1"/>
            <a:t>Inverse</a:t>
          </a:r>
          <a:r>
            <a:rPr lang="fi-FI" sz="1400"/>
            <a:t> </a:t>
          </a:r>
          <a:r>
            <a:rPr lang="fi-FI" sz="1400" err="1"/>
            <a:t>problems</a:t>
          </a:r>
          <a:r>
            <a:rPr lang="fi-FI" sz="1400"/>
            <a:t> and mathematical </a:t>
          </a:r>
          <a:r>
            <a:rPr lang="fi-FI" sz="1400" err="1"/>
            <a:t>analysis</a:t>
          </a:r>
          <a:endParaRPr lang="fi-FI" sz="1400"/>
        </a:p>
      </dgm:t>
    </dgm:pt>
    <dgm:pt modelId="{4FB05B13-32FB-4652-816C-DF8A414D081F}" type="parTrans" cxnId="{52A48064-7F3C-438A-A467-96239B455846}">
      <dgm:prSet/>
      <dgm:spPr/>
      <dgm:t>
        <a:bodyPr/>
        <a:lstStyle/>
        <a:p>
          <a:endParaRPr lang="fi-FI"/>
        </a:p>
      </dgm:t>
    </dgm:pt>
    <dgm:pt modelId="{16F6716C-A085-4A80-80D8-C3CFD85E992A}" type="sibTrans" cxnId="{52A48064-7F3C-438A-A467-96239B455846}">
      <dgm:prSet/>
      <dgm:spPr/>
      <dgm:t>
        <a:bodyPr/>
        <a:lstStyle/>
        <a:p>
          <a:endParaRPr lang="fi-FI"/>
        </a:p>
      </dgm:t>
    </dgm:pt>
    <dgm:pt modelId="{346A7CC4-12B0-4537-90A5-A5FF3B408310}">
      <dgm:prSet custT="1"/>
      <dgm:spPr/>
      <dgm:t>
        <a:bodyPr/>
        <a:lstStyle/>
        <a:p>
          <a:r>
            <a:rPr lang="fi-FI" sz="1400"/>
            <a:t>Machine </a:t>
          </a:r>
          <a:r>
            <a:rPr lang="fi-FI" sz="1400" err="1"/>
            <a:t>learning</a:t>
          </a:r>
          <a:endParaRPr lang="fi-FI" sz="1400"/>
        </a:p>
      </dgm:t>
    </dgm:pt>
    <dgm:pt modelId="{DA8AC92F-0AB6-45C4-B002-3954A2C0DD15}" type="parTrans" cxnId="{36C2C636-F1CE-496F-8036-9A6CF3A7664A}">
      <dgm:prSet/>
      <dgm:spPr/>
      <dgm:t>
        <a:bodyPr/>
        <a:lstStyle/>
        <a:p>
          <a:endParaRPr lang="fi-FI"/>
        </a:p>
      </dgm:t>
    </dgm:pt>
    <dgm:pt modelId="{EE0C995C-760C-4119-862C-BDF90BE42A0B}" type="sibTrans" cxnId="{36C2C636-F1CE-496F-8036-9A6CF3A7664A}">
      <dgm:prSet/>
      <dgm:spPr/>
      <dgm:t>
        <a:bodyPr/>
        <a:lstStyle/>
        <a:p>
          <a:endParaRPr lang="fi-FI"/>
        </a:p>
      </dgm:t>
    </dgm:pt>
    <dgm:pt modelId="{02724909-8F20-4B45-9F0E-4C7B53F38D2E}">
      <dgm:prSet custT="1"/>
      <dgm:spPr/>
      <dgm:t>
        <a:bodyPr/>
        <a:lstStyle/>
        <a:p>
          <a:r>
            <a:rPr lang="fi-FI" sz="1400"/>
            <a:t>Statistical data </a:t>
          </a:r>
          <a:r>
            <a:rPr lang="fi-FI" sz="1400" err="1"/>
            <a:t>analytics</a:t>
          </a:r>
          <a:endParaRPr lang="fi-FI" sz="1400"/>
        </a:p>
      </dgm:t>
    </dgm:pt>
    <dgm:pt modelId="{9CAF8A58-FC0D-4152-9DA0-44AA984FAE10}" type="parTrans" cxnId="{867ECC5F-C736-4B6D-9A56-50ECE3FF9B3D}">
      <dgm:prSet/>
      <dgm:spPr/>
      <dgm:t>
        <a:bodyPr/>
        <a:lstStyle/>
        <a:p>
          <a:endParaRPr lang="fi-FI"/>
        </a:p>
      </dgm:t>
    </dgm:pt>
    <dgm:pt modelId="{A0BD2714-AB11-4C51-9524-08B68EC48AA2}" type="sibTrans" cxnId="{867ECC5F-C736-4B6D-9A56-50ECE3FF9B3D}">
      <dgm:prSet/>
      <dgm:spPr/>
      <dgm:t>
        <a:bodyPr/>
        <a:lstStyle/>
        <a:p>
          <a:endParaRPr lang="fi-FI"/>
        </a:p>
      </dgm:t>
    </dgm:pt>
    <dgm:pt modelId="{C4F23019-CC9C-4B8B-9222-3DA89740A3A3}">
      <dgm:prSet custT="1"/>
      <dgm:spPr/>
      <dgm:t>
        <a:bodyPr/>
        <a:lstStyle/>
        <a:p>
          <a:r>
            <a:rPr lang="fi-FI" sz="1400"/>
            <a:t>Audio </a:t>
          </a:r>
          <a:r>
            <a:rPr lang="fi-FI" sz="1400" err="1"/>
            <a:t>signal</a:t>
          </a:r>
          <a:r>
            <a:rPr lang="fi-FI" sz="1400"/>
            <a:t> </a:t>
          </a:r>
          <a:r>
            <a:rPr lang="fi-FI" sz="1400" err="1"/>
            <a:t>processing</a:t>
          </a:r>
          <a:endParaRPr lang="fi-FI" sz="1400"/>
        </a:p>
      </dgm:t>
    </dgm:pt>
    <dgm:pt modelId="{FB57BD26-3DA5-4963-9469-9FB07F7A6C9B}" type="parTrans" cxnId="{478A7D1A-56A9-44E2-A856-0DCBA9805CBA}">
      <dgm:prSet/>
      <dgm:spPr/>
      <dgm:t>
        <a:bodyPr/>
        <a:lstStyle/>
        <a:p>
          <a:endParaRPr lang="fi-FI"/>
        </a:p>
      </dgm:t>
    </dgm:pt>
    <dgm:pt modelId="{EB487D1A-BEF9-4203-AD66-5E17164C2180}" type="sibTrans" cxnId="{478A7D1A-56A9-44E2-A856-0DCBA9805CBA}">
      <dgm:prSet/>
      <dgm:spPr/>
      <dgm:t>
        <a:bodyPr/>
        <a:lstStyle/>
        <a:p>
          <a:endParaRPr lang="fi-FI"/>
        </a:p>
      </dgm:t>
    </dgm:pt>
    <dgm:pt modelId="{FC2799CB-7119-468B-B15A-B87CA4F99E56}">
      <dgm:prSet custT="1"/>
      <dgm:spPr/>
      <dgm:t>
        <a:bodyPr/>
        <a:lstStyle/>
        <a:p>
          <a:r>
            <a:rPr lang="fi-FI" sz="1400"/>
            <a:t>Computer engineering</a:t>
          </a:r>
        </a:p>
      </dgm:t>
    </dgm:pt>
    <dgm:pt modelId="{2C39384C-4AF9-4819-AE28-F63DCC860526}" type="parTrans" cxnId="{95788BED-75FB-4D3E-A88F-40058B0191BB}">
      <dgm:prSet/>
      <dgm:spPr/>
      <dgm:t>
        <a:bodyPr/>
        <a:lstStyle/>
        <a:p>
          <a:endParaRPr lang="fi-FI"/>
        </a:p>
      </dgm:t>
    </dgm:pt>
    <dgm:pt modelId="{198971B7-96EA-4DFB-9179-7F21B02AF2F5}" type="sibTrans" cxnId="{95788BED-75FB-4D3E-A88F-40058B0191BB}">
      <dgm:prSet/>
      <dgm:spPr/>
      <dgm:t>
        <a:bodyPr/>
        <a:lstStyle/>
        <a:p>
          <a:endParaRPr lang="fi-FI"/>
        </a:p>
      </dgm:t>
    </dgm:pt>
    <dgm:pt modelId="{F7BDF45D-3050-489D-9A15-9E24B631AED7}">
      <dgm:prSet custT="1"/>
      <dgm:spPr/>
      <dgm:t>
        <a:bodyPr/>
        <a:lstStyle/>
        <a:p>
          <a:r>
            <a:rPr lang="fi-FI" sz="1400"/>
            <a:t>Network and </a:t>
          </a:r>
          <a:r>
            <a:rPr lang="fi-FI" sz="1400" err="1"/>
            <a:t>information</a:t>
          </a:r>
          <a:r>
            <a:rPr lang="fi-FI" sz="1400"/>
            <a:t> </a:t>
          </a:r>
          <a:r>
            <a:rPr lang="fi-FI" sz="1400" err="1"/>
            <a:t>security</a:t>
          </a:r>
          <a:endParaRPr lang="fi-FI" sz="1400"/>
        </a:p>
      </dgm:t>
    </dgm:pt>
    <dgm:pt modelId="{284A6695-BAE7-444C-A1BB-B8188BD9BA58}" type="parTrans" cxnId="{1287EB6B-8F70-4365-9401-D9C52703D5E3}">
      <dgm:prSet/>
      <dgm:spPr/>
      <dgm:t>
        <a:bodyPr/>
        <a:lstStyle/>
        <a:p>
          <a:endParaRPr lang="fi-FI"/>
        </a:p>
      </dgm:t>
    </dgm:pt>
    <dgm:pt modelId="{246075E1-5D64-4D56-ACE8-FB2C6A22A509}" type="sibTrans" cxnId="{1287EB6B-8F70-4365-9401-D9C52703D5E3}">
      <dgm:prSet/>
      <dgm:spPr/>
      <dgm:t>
        <a:bodyPr/>
        <a:lstStyle/>
        <a:p>
          <a:endParaRPr lang="fi-FI"/>
        </a:p>
      </dgm:t>
    </dgm:pt>
    <dgm:pt modelId="{D3FE8F5C-9F51-48F5-84D8-B9696E77883B}">
      <dgm:prSet custT="1"/>
      <dgm:spPr/>
      <dgm:t>
        <a:bodyPr/>
        <a:lstStyle/>
        <a:p>
          <a:r>
            <a:rPr lang="fi-FI" sz="1400"/>
            <a:t>Computer and robot vision</a:t>
          </a:r>
        </a:p>
      </dgm:t>
    </dgm:pt>
    <dgm:pt modelId="{AA5021A9-F7BB-4436-9CBF-DA3E6C398E48}" type="parTrans" cxnId="{D0E9588C-57CA-415F-ADCF-2A2421AE2BD6}">
      <dgm:prSet/>
      <dgm:spPr/>
      <dgm:t>
        <a:bodyPr/>
        <a:lstStyle/>
        <a:p>
          <a:endParaRPr lang="fi-FI"/>
        </a:p>
      </dgm:t>
    </dgm:pt>
    <dgm:pt modelId="{B8197678-736A-4172-A44B-E1C71C1EDF21}" type="sibTrans" cxnId="{D0E9588C-57CA-415F-ADCF-2A2421AE2BD6}">
      <dgm:prSet/>
      <dgm:spPr/>
      <dgm:t>
        <a:bodyPr/>
        <a:lstStyle/>
        <a:p>
          <a:endParaRPr lang="fi-FI"/>
        </a:p>
      </dgm:t>
    </dgm:pt>
    <dgm:pt modelId="{17175B8E-1D51-4401-9418-006C18E724E2}">
      <dgm:prSet custT="1"/>
      <dgm:spPr/>
      <dgm:t>
        <a:bodyPr/>
        <a:lstStyle/>
        <a:p>
          <a:r>
            <a:rPr lang="fi-FI" sz="1400"/>
            <a:t>Image and video </a:t>
          </a:r>
          <a:r>
            <a:rPr lang="fi-FI" sz="1400" err="1"/>
            <a:t>signal</a:t>
          </a:r>
          <a:r>
            <a:rPr lang="fi-FI" sz="1400"/>
            <a:t> </a:t>
          </a:r>
          <a:r>
            <a:rPr lang="fi-FI" sz="1400" err="1"/>
            <a:t>processing</a:t>
          </a:r>
          <a:endParaRPr lang="fi-FI" sz="1400"/>
        </a:p>
      </dgm:t>
    </dgm:pt>
    <dgm:pt modelId="{459D854B-864A-4C67-B5D5-C545FAA8E60C}" type="parTrans" cxnId="{0D0EDDC5-2814-4E13-86B9-26F585414C60}">
      <dgm:prSet/>
      <dgm:spPr/>
      <dgm:t>
        <a:bodyPr/>
        <a:lstStyle/>
        <a:p>
          <a:endParaRPr lang="fi-FI"/>
        </a:p>
      </dgm:t>
    </dgm:pt>
    <dgm:pt modelId="{B8C0577E-2E1C-4AA8-8D5D-BC81CC9590E9}" type="sibTrans" cxnId="{0D0EDDC5-2814-4E13-86B9-26F585414C60}">
      <dgm:prSet/>
      <dgm:spPr/>
      <dgm:t>
        <a:bodyPr/>
        <a:lstStyle/>
        <a:p>
          <a:endParaRPr lang="fi-FI"/>
        </a:p>
      </dgm:t>
    </dgm:pt>
    <dgm:pt modelId="{841297EB-CB9D-437F-B57E-667DA79F3486}" type="pres">
      <dgm:prSet presAssocID="{2321C272-19B6-4A66-91D6-3467B451367C}" presName="diagram" presStyleCnt="0">
        <dgm:presLayoutVars>
          <dgm:dir/>
          <dgm:resizeHandles val="exact"/>
        </dgm:presLayoutVars>
      </dgm:prSet>
      <dgm:spPr/>
    </dgm:pt>
    <dgm:pt modelId="{D92F18D3-8E03-41F6-BD64-9A0BC44BE496}" type="pres">
      <dgm:prSet presAssocID="{96FBA78B-DBEA-4A3D-BC12-E8DA6DCAC190}" presName="node" presStyleLbl="node1" presStyleIdx="0" presStyleCnt="14">
        <dgm:presLayoutVars>
          <dgm:bulletEnabled val="1"/>
        </dgm:presLayoutVars>
      </dgm:prSet>
      <dgm:spPr/>
    </dgm:pt>
    <dgm:pt modelId="{AFD5AC6B-BF93-4914-B70B-D48EB3895934}" type="pres">
      <dgm:prSet presAssocID="{6AB2A384-0DF6-4CF8-9A4F-F3C2A0781E24}" presName="sibTrans" presStyleCnt="0"/>
      <dgm:spPr/>
    </dgm:pt>
    <dgm:pt modelId="{8D98CFFF-C467-4ACF-8E12-D4EA5873BD9A}" type="pres">
      <dgm:prSet presAssocID="{A07786C9-C090-4C55-9DB4-C14E0564DB47}" presName="node" presStyleLbl="node1" presStyleIdx="1" presStyleCnt="14">
        <dgm:presLayoutVars>
          <dgm:bulletEnabled val="1"/>
        </dgm:presLayoutVars>
      </dgm:prSet>
      <dgm:spPr/>
    </dgm:pt>
    <dgm:pt modelId="{9B621AB0-D614-42F7-9EC8-98D2839DCF1A}" type="pres">
      <dgm:prSet presAssocID="{660CA395-5023-4ACA-A2B3-9E06D722E9DF}" presName="sibTrans" presStyleCnt="0"/>
      <dgm:spPr/>
    </dgm:pt>
    <dgm:pt modelId="{EA0404D3-4158-454C-B541-C68281D23200}" type="pres">
      <dgm:prSet presAssocID="{665EC007-F32E-4239-ACA4-3EA417E8CF93}" presName="node" presStyleLbl="node1" presStyleIdx="2" presStyleCnt="14">
        <dgm:presLayoutVars>
          <dgm:bulletEnabled val="1"/>
        </dgm:presLayoutVars>
      </dgm:prSet>
      <dgm:spPr/>
    </dgm:pt>
    <dgm:pt modelId="{2B56C1AC-F064-467C-AE80-824CAD93BC99}" type="pres">
      <dgm:prSet presAssocID="{D9C13855-782E-4312-B58B-DF1286945B48}" presName="sibTrans" presStyleCnt="0"/>
      <dgm:spPr/>
    </dgm:pt>
    <dgm:pt modelId="{2EE2AE29-7A20-4CA1-8D60-29D07DED3795}" type="pres">
      <dgm:prSet presAssocID="{6FE20843-3CF1-4B56-BAE5-131A23557987}" presName="node" presStyleLbl="node1" presStyleIdx="3" presStyleCnt="14">
        <dgm:presLayoutVars>
          <dgm:bulletEnabled val="1"/>
        </dgm:presLayoutVars>
      </dgm:prSet>
      <dgm:spPr/>
    </dgm:pt>
    <dgm:pt modelId="{7DDEB271-595B-42C8-B57E-DAEECF8BB147}" type="pres">
      <dgm:prSet presAssocID="{F296C055-962B-4469-B955-2831A5864D66}" presName="sibTrans" presStyleCnt="0"/>
      <dgm:spPr/>
    </dgm:pt>
    <dgm:pt modelId="{7E723B91-3C2A-42C2-89F9-E5C950DA3B17}" type="pres">
      <dgm:prSet presAssocID="{3E830012-5242-4E84-9F9E-18B4BB4C4D6B}" presName="node" presStyleLbl="node1" presStyleIdx="4" presStyleCnt="14">
        <dgm:presLayoutVars>
          <dgm:bulletEnabled val="1"/>
        </dgm:presLayoutVars>
      </dgm:prSet>
      <dgm:spPr/>
    </dgm:pt>
    <dgm:pt modelId="{1E29996F-25B6-4927-B57E-3436F403C547}" type="pres">
      <dgm:prSet presAssocID="{C20FD920-15F1-4CFE-AB57-EB1B3BC9588C}" presName="sibTrans" presStyleCnt="0"/>
      <dgm:spPr/>
    </dgm:pt>
    <dgm:pt modelId="{9D0DCBC2-8C51-48CB-B711-7183EC4FFE3A}" type="pres">
      <dgm:prSet presAssocID="{527B72B6-6DB3-43C0-8CC7-DDAA6409ECDB}" presName="node" presStyleLbl="node1" presStyleIdx="5" presStyleCnt="14">
        <dgm:presLayoutVars>
          <dgm:bulletEnabled val="1"/>
        </dgm:presLayoutVars>
      </dgm:prSet>
      <dgm:spPr/>
    </dgm:pt>
    <dgm:pt modelId="{8D0D297B-93FE-41C6-8505-04B50A571945}" type="pres">
      <dgm:prSet presAssocID="{96682AA1-7CA2-44B9-AED1-184B809F2F7D}" presName="sibTrans" presStyleCnt="0"/>
      <dgm:spPr/>
    </dgm:pt>
    <dgm:pt modelId="{F4BC2136-8D28-4F26-904B-8C7898E6D851}" type="pres">
      <dgm:prSet presAssocID="{F80DF2CF-2C55-4EC2-B6E5-E1D59CC87159}" presName="node" presStyleLbl="node1" presStyleIdx="6" presStyleCnt="14">
        <dgm:presLayoutVars>
          <dgm:bulletEnabled val="1"/>
        </dgm:presLayoutVars>
      </dgm:prSet>
      <dgm:spPr/>
    </dgm:pt>
    <dgm:pt modelId="{74A7FB6F-32D8-42AB-86EF-6239458150A6}" type="pres">
      <dgm:prSet presAssocID="{16F6716C-A085-4A80-80D8-C3CFD85E992A}" presName="sibTrans" presStyleCnt="0"/>
      <dgm:spPr/>
    </dgm:pt>
    <dgm:pt modelId="{CD8D5BFC-CBE9-4C4C-BD5B-08EEFA0D9D02}" type="pres">
      <dgm:prSet presAssocID="{02724909-8F20-4B45-9F0E-4C7B53F38D2E}" presName="node" presStyleLbl="node1" presStyleIdx="7" presStyleCnt="14">
        <dgm:presLayoutVars>
          <dgm:bulletEnabled val="1"/>
        </dgm:presLayoutVars>
      </dgm:prSet>
      <dgm:spPr/>
    </dgm:pt>
    <dgm:pt modelId="{26317529-C1A1-4142-B687-35164C7DF456}" type="pres">
      <dgm:prSet presAssocID="{A0BD2714-AB11-4C51-9524-08B68EC48AA2}" presName="sibTrans" presStyleCnt="0"/>
      <dgm:spPr/>
    </dgm:pt>
    <dgm:pt modelId="{818B789E-7203-4358-B0C4-B67C22AEAF01}" type="pres">
      <dgm:prSet presAssocID="{D3FE8F5C-9F51-48F5-84D8-B9696E77883B}" presName="node" presStyleLbl="node1" presStyleIdx="8" presStyleCnt="14">
        <dgm:presLayoutVars>
          <dgm:bulletEnabled val="1"/>
        </dgm:presLayoutVars>
      </dgm:prSet>
      <dgm:spPr/>
    </dgm:pt>
    <dgm:pt modelId="{446C6E5E-D568-4549-AA0D-C1A9EF3D2B47}" type="pres">
      <dgm:prSet presAssocID="{B8197678-736A-4172-A44B-E1C71C1EDF21}" presName="sibTrans" presStyleCnt="0"/>
      <dgm:spPr/>
    </dgm:pt>
    <dgm:pt modelId="{80402EE1-6A26-4F14-9681-C5754F6F7B76}" type="pres">
      <dgm:prSet presAssocID="{346A7CC4-12B0-4537-90A5-A5FF3B408310}" presName="node" presStyleLbl="node1" presStyleIdx="9" presStyleCnt="14">
        <dgm:presLayoutVars>
          <dgm:bulletEnabled val="1"/>
        </dgm:presLayoutVars>
      </dgm:prSet>
      <dgm:spPr/>
    </dgm:pt>
    <dgm:pt modelId="{B92EED53-1FE8-4884-9952-C339A8974EEB}" type="pres">
      <dgm:prSet presAssocID="{EE0C995C-760C-4119-862C-BDF90BE42A0B}" presName="sibTrans" presStyleCnt="0"/>
      <dgm:spPr/>
    </dgm:pt>
    <dgm:pt modelId="{54505833-30B1-4D74-8AB4-84B7941C7359}" type="pres">
      <dgm:prSet presAssocID="{17175B8E-1D51-4401-9418-006C18E724E2}" presName="node" presStyleLbl="node1" presStyleIdx="10" presStyleCnt="14">
        <dgm:presLayoutVars>
          <dgm:bulletEnabled val="1"/>
        </dgm:presLayoutVars>
      </dgm:prSet>
      <dgm:spPr/>
    </dgm:pt>
    <dgm:pt modelId="{5C3DFAD0-5AF7-4601-AE34-00BAD0502B09}" type="pres">
      <dgm:prSet presAssocID="{B8C0577E-2E1C-4AA8-8D5D-BC81CC9590E9}" presName="sibTrans" presStyleCnt="0"/>
      <dgm:spPr/>
    </dgm:pt>
    <dgm:pt modelId="{029EBC89-D0CC-4C24-8B32-4318907E9132}" type="pres">
      <dgm:prSet presAssocID="{C4F23019-CC9C-4B8B-9222-3DA89740A3A3}" presName="node" presStyleLbl="node1" presStyleIdx="11" presStyleCnt="14">
        <dgm:presLayoutVars>
          <dgm:bulletEnabled val="1"/>
        </dgm:presLayoutVars>
      </dgm:prSet>
      <dgm:spPr/>
    </dgm:pt>
    <dgm:pt modelId="{CC1C7FAF-252E-4771-83D9-C9CE03C1BE6E}" type="pres">
      <dgm:prSet presAssocID="{EB487D1A-BEF9-4203-AD66-5E17164C2180}" presName="sibTrans" presStyleCnt="0"/>
      <dgm:spPr/>
    </dgm:pt>
    <dgm:pt modelId="{579E5490-F22F-4B3C-8D22-8689BE79017E}" type="pres">
      <dgm:prSet presAssocID="{FC2799CB-7119-468B-B15A-B87CA4F99E56}" presName="node" presStyleLbl="node1" presStyleIdx="12" presStyleCnt="14">
        <dgm:presLayoutVars>
          <dgm:bulletEnabled val="1"/>
        </dgm:presLayoutVars>
      </dgm:prSet>
      <dgm:spPr/>
    </dgm:pt>
    <dgm:pt modelId="{3B858E81-B47E-42F1-8F92-74F4DA826F9B}" type="pres">
      <dgm:prSet presAssocID="{198971B7-96EA-4DFB-9179-7F21B02AF2F5}" presName="sibTrans" presStyleCnt="0"/>
      <dgm:spPr/>
    </dgm:pt>
    <dgm:pt modelId="{396D2B77-8897-45B4-AB90-35A337F75EC8}" type="pres">
      <dgm:prSet presAssocID="{F7BDF45D-3050-489D-9A15-9E24B631AED7}" presName="node" presStyleLbl="node1" presStyleIdx="13" presStyleCnt="14">
        <dgm:presLayoutVars>
          <dgm:bulletEnabled val="1"/>
        </dgm:presLayoutVars>
      </dgm:prSet>
      <dgm:spPr/>
    </dgm:pt>
  </dgm:ptLst>
  <dgm:cxnLst>
    <dgm:cxn modelId="{327F1C1A-F88A-44A6-B50D-7F41DCD05852}" type="presOf" srcId="{3E830012-5242-4E84-9F9E-18B4BB4C4D6B}" destId="{7E723B91-3C2A-42C2-89F9-E5C950DA3B17}" srcOrd="0" destOrd="0" presId="urn:microsoft.com/office/officeart/2005/8/layout/default"/>
    <dgm:cxn modelId="{478A7D1A-56A9-44E2-A856-0DCBA9805CBA}" srcId="{2321C272-19B6-4A66-91D6-3467B451367C}" destId="{C4F23019-CC9C-4B8B-9222-3DA89740A3A3}" srcOrd="11" destOrd="0" parTransId="{FB57BD26-3DA5-4963-9469-9FB07F7A6C9B}" sibTransId="{EB487D1A-BEF9-4203-AD66-5E17164C2180}"/>
    <dgm:cxn modelId="{4683B223-24B0-44EB-9EA1-AF12EB54A862}" type="presOf" srcId="{346A7CC4-12B0-4537-90A5-A5FF3B408310}" destId="{80402EE1-6A26-4F14-9681-C5754F6F7B76}" srcOrd="0" destOrd="0" presId="urn:microsoft.com/office/officeart/2005/8/layout/default"/>
    <dgm:cxn modelId="{5160CF24-E9AE-4434-9708-0CF833AB8D86}" srcId="{2321C272-19B6-4A66-91D6-3467B451367C}" destId="{A07786C9-C090-4C55-9DB4-C14E0564DB47}" srcOrd="1" destOrd="0" parTransId="{981ECADF-FF64-4AD2-B9B7-0316804DA66D}" sibTransId="{660CA395-5023-4ACA-A2B3-9E06D722E9DF}"/>
    <dgm:cxn modelId="{18BCEB35-5226-48BD-A0D4-36598CABD25B}" srcId="{2321C272-19B6-4A66-91D6-3467B451367C}" destId="{665EC007-F32E-4239-ACA4-3EA417E8CF93}" srcOrd="2" destOrd="0" parTransId="{84F4495B-737C-4C40-9A00-2551D83D8163}" sibTransId="{D9C13855-782E-4312-B58B-DF1286945B48}"/>
    <dgm:cxn modelId="{36C2C636-F1CE-496F-8036-9A6CF3A7664A}" srcId="{2321C272-19B6-4A66-91D6-3467B451367C}" destId="{346A7CC4-12B0-4537-90A5-A5FF3B408310}" srcOrd="9" destOrd="0" parTransId="{DA8AC92F-0AB6-45C4-B002-3954A2C0DD15}" sibTransId="{EE0C995C-760C-4119-862C-BDF90BE42A0B}"/>
    <dgm:cxn modelId="{E37BED5E-E89F-499D-BE92-A1BAF519FD4F}" type="presOf" srcId="{665EC007-F32E-4239-ACA4-3EA417E8CF93}" destId="{EA0404D3-4158-454C-B541-C68281D23200}" srcOrd="0" destOrd="0" presId="urn:microsoft.com/office/officeart/2005/8/layout/default"/>
    <dgm:cxn modelId="{867ECC5F-C736-4B6D-9A56-50ECE3FF9B3D}" srcId="{2321C272-19B6-4A66-91D6-3467B451367C}" destId="{02724909-8F20-4B45-9F0E-4C7B53F38D2E}" srcOrd="7" destOrd="0" parTransId="{9CAF8A58-FC0D-4152-9DA0-44AA984FAE10}" sibTransId="{A0BD2714-AB11-4C51-9524-08B68EC48AA2}"/>
    <dgm:cxn modelId="{9337CE62-29FA-46A8-BE8B-C4ED3034ED14}" type="presOf" srcId="{FC2799CB-7119-468B-B15A-B87CA4F99E56}" destId="{579E5490-F22F-4B3C-8D22-8689BE79017E}" srcOrd="0" destOrd="0" presId="urn:microsoft.com/office/officeart/2005/8/layout/default"/>
    <dgm:cxn modelId="{52A48064-7F3C-438A-A467-96239B455846}" srcId="{2321C272-19B6-4A66-91D6-3467B451367C}" destId="{F80DF2CF-2C55-4EC2-B6E5-E1D59CC87159}" srcOrd="6" destOrd="0" parTransId="{4FB05B13-32FB-4652-816C-DF8A414D081F}" sibTransId="{16F6716C-A085-4A80-80D8-C3CFD85E992A}"/>
    <dgm:cxn modelId="{1287EB6B-8F70-4365-9401-D9C52703D5E3}" srcId="{2321C272-19B6-4A66-91D6-3467B451367C}" destId="{F7BDF45D-3050-489D-9A15-9E24B631AED7}" srcOrd="13" destOrd="0" parTransId="{284A6695-BAE7-444C-A1BB-B8188BD9BA58}" sibTransId="{246075E1-5D64-4D56-ACE8-FB2C6A22A509}"/>
    <dgm:cxn modelId="{1FF56E7F-B704-47AA-B799-DB35E81C4F33}" type="presOf" srcId="{96FBA78B-DBEA-4A3D-BC12-E8DA6DCAC190}" destId="{D92F18D3-8E03-41F6-BD64-9A0BC44BE496}" srcOrd="0" destOrd="0" presId="urn:microsoft.com/office/officeart/2005/8/layout/default"/>
    <dgm:cxn modelId="{D5265484-4A97-4AA5-9631-D57EE787EE41}" type="presOf" srcId="{F80DF2CF-2C55-4EC2-B6E5-E1D59CC87159}" destId="{F4BC2136-8D28-4F26-904B-8C7898E6D851}" srcOrd="0" destOrd="0" presId="urn:microsoft.com/office/officeart/2005/8/layout/default"/>
    <dgm:cxn modelId="{D0E9588C-57CA-415F-ADCF-2A2421AE2BD6}" srcId="{2321C272-19B6-4A66-91D6-3467B451367C}" destId="{D3FE8F5C-9F51-48F5-84D8-B9696E77883B}" srcOrd="8" destOrd="0" parTransId="{AA5021A9-F7BB-4436-9CBF-DA3E6C398E48}" sibTransId="{B8197678-736A-4172-A44B-E1C71C1EDF21}"/>
    <dgm:cxn modelId="{8454B698-C8A8-4C24-8C20-461D97BB0769}" srcId="{2321C272-19B6-4A66-91D6-3467B451367C}" destId="{3E830012-5242-4E84-9F9E-18B4BB4C4D6B}" srcOrd="4" destOrd="0" parTransId="{D24932C3-4C24-4F27-9BE5-4316E87329C1}" sibTransId="{C20FD920-15F1-4CFE-AB57-EB1B3BC9588C}"/>
    <dgm:cxn modelId="{367074A1-B282-42F8-9D6A-C92AD70AB50D}" type="presOf" srcId="{C4F23019-CC9C-4B8B-9222-3DA89740A3A3}" destId="{029EBC89-D0CC-4C24-8B32-4318907E9132}" srcOrd="0" destOrd="0" presId="urn:microsoft.com/office/officeart/2005/8/layout/default"/>
    <dgm:cxn modelId="{F34E22A5-B6F9-4A12-86D3-14A8C5656627}" type="presOf" srcId="{17175B8E-1D51-4401-9418-006C18E724E2}" destId="{54505833-30B1-4D74-8AB4-84B7941C7359}" srcOrd="0" destOrd="0" presId="urn:microsoft.com/office/officeart/2005/8/layout/default"/>
    <dgm:cxn modelId="{BD62E2A5-89BF-4045-BB73-CDB8D7385814}" type="presOf" srcId="{527B72B6-6DB3-43C0-8CC7-DDAA6409ECDB}" destId="{9D0DCBC2-8C51-48CB-B711-7183EC4FFE3A}" srcOrd="0" destOrd="0" presId="urn:microsoft.com/office/officeart/2005/8/layout/default"/>
    <dgm:cxn modelId="{879B6EA6-C977-4B9B-8FA0-37A37144F8EC}" srcId="{2321C272-19B6-4A66-91D6-3467B451367C}" destId="{96FBA78B-DBEA-4A3D-BC12-E8DA6DCAC190}" srcOrd="0" destOrd="0" parTransId="{A2D20B45-8C68-458D-BE56-2D4B72B364BD}" sibTransId="{6AB2A384-0DF6-4CF8-9A4F-F3C2A0781E24}"/>
    <dgm:cxn modelId="{506A5EAE-D79E-48F2-BADC-E6F03A6586D5}" type="presOf" srcId="{F7BDF45D-3050-489D-9A15-9E24B631AED7}" destId="{396D2B77-8897-45B4-AB90-35A337F75EC8}" srcOrd="0" destOrd="0" presId="urn:microsoft.com/office/officeart/2005/8/layout/default"/>
    <dgm:cxn modelId="{BC3E91B2-BA2F-42F0-9C9B-E0D8AADE4908}" type="presOf" srcId="{6FE20843-3CF1-4B56-BAE5-131A23557987}" destId="{2EE2AE29-7A20-4CA1-8D60-29D07DED3795}" srcOrd="0" destOrd="0" presId="urn:microsoft.com/office/officeart/2005/8/layout/default"/>
    <dgm:cxn modelId="{539C1DB3-4EE3-4F04-8DD4-E7F1DCEA2548}" type="presOf" srcId="{A07786C9-C090-4C55-9DB4-C14E0564DB47}" destId="{8D98CFFF-C467-4ACF-8E12-D4EA5873BD9A}" srcOrd="0" destOrd="0" presId="urn:microsoft.com/office/officeart/2005/8/layout/default"/>
    <dgm:cxn modelId="{0D0EDDC5-2814-4E13-86B9-26F585414C60}" srcId="{2321C272-19B6-4A66-91D6-3467B451367C}" destId="{17175B8E-1D51-4401-9418-006C18E724E2}" srcOrd="10" destOrd="0" parTransId="{459D854B-864A-4C67-B5D5-C545FAA8E60C}" sibTransId="{B8C0577E-2E1C-4AA8-8D5D-BC81CC9590E9}"/>
    <dgm:cxn modelId="{63E250D5-2C34-4549-B014-C25A16909016}" srcId="{2321C272-19B6-4A66-91D6-3467B451367C}" destId="{6FE20843-3CF1-4B56-BAE5-131A23557987}" srcOrd="3" destOrd="0" parTransId="{11A2A62E-7D76-433F-9A89-988F54FB82CB}" sibTransId="{F296C055-962B-4469-B955-2831A5864D66}"/>
    <dgm:cxn modelId="{614D5FD8-569D-4B68-A5DB-C6DD5051D787}" type="presOf" srcId="{02724909-8F20-4B45-9F0E-4C7B53F38D2E}" destId="{CD8D5BFC-CBE9-4C4C-BD5B-08EEFA0D9D02}" srcOrd="0" destOrd="0" presId="urn:microsoft.com/office/officeart/2005/8/layout/default"/>
    <dgm:cxn modelId="{ED6F06E3-CE70-409F-BBD2-79AFF6FFF0F3}" type="presOf" srcId="{2321C272-19B6-4A66-91D6-3467B451367C}" destId="{841297EB-CB9D-437F-B57E-667DA79F3486}" srcOrd="0" destOrd="0" presId="urn:microsoft.com/office/officeart/2005/8/layout/default"/>
    <dgm:cxn modelId="{95788BED-75FB-4D3E-A88F-40058B0191BB}" srcId="{2321C272-19B6-4A66-91D6-3467B451367C}" destId="{FC2799CB-7119-468B-B15A-B87CA4F99E56}" srcOrd="12" destOrd="0" parTransId="{2C39384C-4AF9-4819-AE28-F63DCC860526}" sibTransId="{198971B7-96EA-4DFB-9179-7F21B02AF2F5}"/>
    <dgm:cxn modelId="{EC6FD5EF-32BD-4720-B6A7-A98A32DEDBC1}" type="presOf" srcId="{D3FE8F5C-9F51-48F5-84D8-B9696E77883B}" destId="{818B789E-7203-4358-B0C4-B67C22AEAF01}" srcOrd="0" destOrd="0" presId="urn:microsoft.com/office/officeart/2005/8/layout/default"/>
    <dgm:cxn modelId="{211FC3F5-1933-4CC0-B932-C6D0DA799409}" srcId="{2321C272-19B6-4A66-91D6-3467B451367C}" destId="{527B72B6-6DB3-43C0-8CC7-DDAA6409ECDB}" srcOrd="5" destOrd="0" parTransId="{12CF6EA0-278A-4452-B5E6-9B7D1554BEDF}" sibTransId="{96682AA1-7CA2-44B9-AED1-184B809F2F7D}"/>
    <dgm:cxn modelId="{C93D5984-ED60-428A-946B-3619687A2095}" type="presParOf" srcId="{841297EB-CB9D-437F-B57E-667DA79F3486}" destId="{D92F18D3-8E03-41F6-BD64-9A0BC44BE496}" srcOrd="0" destOrd="0" presId="urn:microsoft.com/office/officeart/2005/8/layout/default"/>
    <dgm:cxn modelId="{93648D81-06A5-46E6-A9C9-305607F7EF91}" type="presParOf" srcId="{841297EB-CB9D-437F-B57E-667DA79F3486}" destId="{AFD5AC6B-BF93-4914-B70B-D48EB3895934}" srcOrd="1" destOrd="0" presId="urn:microsoft.com/office/officeart/2005/8/layout/default"/>
    <dgm:cxn modelId="{FF0D27E2-C6D6-4D60-8653-39D8642E9F16}" type="presParOf" srcId="{841297EB-CB9D-437F-B57E-667DA79F3486}" destId="{8D98CFFF-C467-4ACF-8E12-D4EA5873BD9A}" srcOrd="2" destOrd="0" presId="urn:microsoft.com/office/officeart/2005/8/layout/default"/>
    <dgm:cxn modelId="{5B92E59D-D1F1-44E9-A20A-A6A7ACC6CCF9}" type="presParOf" srcId="{841297EB-CB9D-437F-B57E-667DA79F3486}" destId="{9B621AB0-D614-42F7-9EC8-98D2839DCF1A}" srcOrd="3" destOrd="0" presId="urn:microsoft.com/office/officeart/2005/8/layout/default"/>
    <dgm:cxn modelId="{AA12F91D-B3DA-4493-A0DA-828E42DEAFB5}" type="presParOf" srcId="{841297EB-CB9D-437F-B57E-667DA79F3486}" destId="{EA0404D3-4158-454C-B541-C68281D23200}" srcOrd="4" destOrd="0" presId="urn:microsoft.com/office/officeart/2005/8/layout/default"/>
    <dgm:cxn modelId="{CA3B3E3B-0BE7-4179-A2F4-7363BD6263C2}" type="presParOf" srcId="{841297EB-CB9D-437F-B57E-667DA79F3486}" destId="{2B56C1AC-F064-467C-AE80-824CAD93BC99}" srcOrd="5" destOrd="0" presId="urn:microsoft.com/office/officeart/2005/8/layout/default"/>
    <dgm:cxn modelId="{9C270E7F-1132-41EA-9C7E-67A482ABDBDC}" type="presParOf" srcId="{841297EB-CB9D-437F-B57E-667DA79F3486}" destId="{2EE2AE29-7A20-4CA1-8D60-29D07DED3795}" srcOrd="6" destOrd="0" presId="urn:microsoft.com/office/officeart/2005/8/layout/default"/>
    <dgm:cxn modelId="{589E63B0-BEB8-4188-B7B8-4F5A8E123752}" type="presParOf" srcId="{841297EB-CB9D-437F-B57E-667DA79F3486}" destId="{7DDEB271-595B-42C8-B57E-DAEECF8BB147}" srcOrd="7" destOrd="0" presId="urn:microsoft.com/office/officeart/2005/8/layout/default"/>
    <dgm:cxn modelId="{6FF90B13-18E5-4E03-92AC-2F8D2A0B4AA3}" type="presParOf" srcId="{841297EB-CB9D-437F-B57E-667DA79F3486}" destId="{7E723B91-3C2A-42C2-89F9-E5C950DA3B17}" srcOrd="8" destOrd="0" presId="urn:microsoft.com/office/officeart/2005/8/layout/default"/>
    <dgm:cxn modelId="{56D2F3FA-4405-438F-A537-1A64E0CCBCC5}" type="presParOf" srcId="{841297EB-CB9D-437F-B57E-667DA79F3486}" destId="{1E29996F-25B6-4927-B57E-3436F403C547}" srcOrd="9" destOrd="0" presId="urn:microsoft.com/office/officeart/2005/8/layout/default"/>
    <dgm:cxn modelId="{B34897D9-15F1-4D96-81DD-60710758D5FB}" type="presParOf" srcId="{841297EB-CB9D-437F-B57E-667DA79F3486}" destId="{9D0DCBC2-8C51-48CB-B711-7183EC4FFE3A}" srcOrd="10" destOrd="0" presId="urn:microsoft.com/office/officeart/2005/8/layout/default"/>
    <dgm:cxn modelId="{46DBE456-21A2-4EB8-A516-DBCA4A47B92C}" type="presParOf" srcId="{841297EB-CB9D-437F-B57E-667DA79F3486}" destId="{8D0D297B-93FE-41C6-8505-04B50A571945}" srcOrd="11" destOrd="0" presId="urn:microsoft.com/office/officeart/2005/8/layout/default"/>
    <dgm:cxn modelId="{0867606C-5F45-4B0E-8818-E39C82F421AE}" type="presParOf" srcId="{841297EB-CB9D-437F-B57E-667DA79F3486}" destId="{F4BC2136-8D28-4F26-904B-8C7898E6D851}" srcOrd="12" destOrd="0" presId="urn:microsoft.com/office/officeart/2005/8/layout/default"/>
    <dgm:cxn modelId="{63A9D09C-267B-4579-8D2F-A167A7EAE8C3}" type="presParOf" srcId="{841297EB-CB9D-437F-B57E-667DA79F3486}" destId="{74A7FB6F-32D8-42AB-86EF-6239458150A6}" srcOrd="13" destOrd="0" presId="urn:microsoft.com/office/officeart/2005/8/layout/default"/>
    <dgm:cxn modelId="{90A40FFF-A10B-44CF-B434-824BE19DC2E8}" type="presParOf" srcId="{841297EB-CB9D-437F-B57E-667DA79F3486}" destId="{CD8D5BFC-CBE9-4C4C-BD5B-08EEFA0D9D02}" srcOrd="14" destOrd="0" presId="urn:microsoft.com/office/officeart/2005/8/layout/default"/>
    <dgm:cxn modelId="{F6734949-BFF0-47B5-AD9B-85B13065F105}" type="presParOf" srcId="{841297EB-CB9D-437F-B57E-667DA79F3486}" destId="{26317529-C1A1-4142-B687-35164C7DF456}" srcOrd="15" destOrd="0" presId="urn:microsoft.com/office/officeart/2005/8/layout/default"/>
    <dgm:cxn modelId="{DF565DB4-826F-4502-940A-21192190E732}" type="presParOf" srcId="{841297EB-CB9D-437F-B57E-667DA79F3486}" destId="{818B789E-7203-4358-B0C4-B67C22AEAF01}" srcOrd="16" destOrd="0" presId="urn:microsoft.com/office/officeart/2005/8/layout/default"/>
    <dgm:cxn modelId="{D3E2E947-D0C9-4E2F-9B53-FCA5316B8555}" type="presParOf" srcId="{841297EB-CB9D-437F-B57E-667DA79F3486}" destId="{446C6E5E-D568-4549-AA0D-C1A9EF3D2B47}" srcOrd="17" destOrd="0" presId="urn:microsoft.com/office/officeart/2005/8/layout/default"/>
    <dgm:cxn modelId="{C959C247-D8C2-486D-ABE9-9691DF963657}" type="presParOf" srcId="{841297EB-CB9D-437F-B57E-667DA79F3486}" destId="{80402EE1-6A26-4F14-9681-C5754F6F7B76}" srcOrd="18" destOrd="0" presId="urn:microsoft.com/office/officeart/2005/8/layout/default"/>
    <dgm:cxn modelId="{1F56EEF2-6C92-4B19-AB4C-8635A088F332}" type="presParOf" srcId="{841297EB-CB9D-437F-B57E-667DA79F3486}" destId="{B92EED53-1FE8-4884-9952-C339A8974EEB}" srcOrd="19" destOrd="0" presId="urn:microsoft.com/office/officeart/2005/8/layout/default"/>
    <dgm:cxn modelId="{6266A5CB-77B0-4D2E-8A81-A3FD279C9EAD}" type="presParOf" srcId="{841297EB-CB9D-437F-B57E-667DA79F3486}" destId="{54505833-30B1-4D74-8AB4-84B7941C7359}" srcOrd="20" destOrd="0" presId="urn:microsoft.com/office/officeart/2005/8/layout/default"/>
    <dgm:cxn modelId="{78F3A73D-2A5F-42DE-8D8C-E7822A4C13BD}" type="presParOf" srcId="{841297EB-CB9D-437F-B57E-667DA79F3486}" destId="{5C3DFAD0-5AF7-4601-AE34-00BAD0502B09}" srcOrd="21" destOrd="0" presId="urn:microsoft.com/office/officeart/2005/8/layout/default"/>
    <dgm:cxn modelId="{AC4478CB-0E5D-4B05-AF95-41BEACAACE50}" type="presParOf" srcId="{841297EB-CB9D-437F-B57E-667DA79F3486}" destId="{029EBC89-D0CC-4C24-8B32-4318907E9132}" srcOrd="22" destOrd="0" presId="urn:microsoft.com/office/officeart/2005/8/layout/default"/>
    <dgm:cxn modelId="{1BCAFAC9-E52D-468B-A6A6-EBBCC4055A47}" type="presParOf" srcId="{841297EB-CB9D-437F-B57E-667DA79F3486}" destId="{CC1C7FAF-252E-4771-83D9-C9CE03C1BE6E}" srcOrd="23" destOrd="0" presId="urn:microsoft.com/office/officeart/2005/8/layout/default"/>
    <dgm:cxn modelId="{165EADC6-C7CF-4119-ACFB-E1B854585B30}" type="presParOf" srcId="{841297EB-CB9D-437F-B57E-667DA79F3486}" destId="{579E5490-F22F-4B3C-8D22-8689BE79017E}" srcOrd="24" destOrd="0" presId="urn:microsoft.com/office/officeart/2005/8/layout/default"/>
    <dgm:cxn modelId="{D988A913-9D14-4F87-986D-C51BAB030941}" type="presParOf" srcId="{841297EB-CB9D-437F-B57E-667DA79F3486}" destId="{3B858E81-B47E-42F1-8F92-74F4DA826F9B}" srcOrd="25" destOrd="0" presId="urn:microsoft.com/office/officeart/2005/8/layout/default"/>
    <dgm:cxn modelId="{B6107E15-6AB5-4954-B8EE-223183C821F0}" type="presParOf" srcId="{841297EB-CB9D-437F-B57E-667DA79F3486}" destId="{396D2B77-8897-45B4-AB90-35A337F75EC8}" srcOrd="2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F5F0E86-8947-498C-8367-2CD73D940F6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fi-FI"/>
        </a:p>
      </dgm:t>
    </dgm:pt>
    <dgm:pt modelId="{ECD96DC0-A97D-429A-B7E3-0D0859A6ECEE}">
      <dgm:prSet phldrT="[Text]"/>
      <dgm:spPr/>
      <dgm:t>
        <a:bodyPr/>
        <a:lstStyle/>
        <a:p>
          <a:r>
            <a:rPr lang="en-US"/>
            <a:t>Tampere Research Centre for Journalism, Media and Communication (COMET)</a:t>
          </a:r>
          <a:endParaRPr lang="fi-FI"/>
        </a:p>
      </dgm:t>
    </dgm:pt>
    <dgm:pt modelId="{86972151-1D84-42D2-9B58-6D548CA2B7A5}" type="parTrans" cxnId="{DDE388FA-5A26-4315-B06D-B7D203AA18F9}">
      <dgm:prSet/>
      <dgm:spPr/>
      <dgm:t>
        <a:bodyPr/>
        <a:lstStyle/>
        <a:p>
          <a:endParaRPr lang="fi-FI"/>
        </a:p>
      </dgm:t>
    </dgm:pt>
    <dgm:pt modelId="{5F79C3DD-CA84-4DDF-8A76-1E590A904676}" type="sibTrans" cxnId="{DDE388FA-5A26-4315-B06D-B7D203AA18F9}">
      <dgm:prSet/>
      <dgm:spPr/>
      <dgm:t>
        <a:bodyPr/>
        <a:lstStyle/>
        <a:p>
          <a:endParaRPr lang="fi-FI"/>
        </a:p>
      </dgm:t>
    </dgm:pt>
    <dgm:pt modelId="{57D690C1-7209-49D3-B1B1-A3C6D46E460C}">
      <dgm:prSet phldrT="[Text]"/>
      <dgm:spPr/>
      <dgm:t>
        <a:bodyPr/>
        <a:lstStyle/>
        <a:p>
          <a:r>
            <a:rPr lang="en-US"/>
            <a:t>Tampere Research Center for Information and Media (TRIM)</a:t>
          </a:r>
          <a:endParaRPr lang="fi-FI"/>
        </a:p>
      </dgm:t>
    </dgm:pt>
    <dgm:pt modelId="{B4DDCE3C-ACB4-4938-A092-C5E3971CEBE5}" type="parTrans" cxnId="{48FA2EED-CDC9-47DB-8612-B54DCFAFC36E}">
      <dgm:prSet/>
      <dgm:spPr/>
      <dgm:t>
        <a:bodyPr/>
        <a:lstStyle/>
        <a:p>
          <a:endParaRPr lang="fi-FI"/>
        </a:p>
      </dgm:t>
    </dgm:pt>
    <dgm:pt modelId="{E6DA2E5F-DD72-4FD3-A195-0D013D71A25C}" type="sibTrans" cxnId="{48FA2EED-CDC9-47DB-8612-B54DCFAFC36E}">
      <dgm:prSet/>
      <dgm:spPr/>
      <dgm:t>
        <a:bodyPr/>
        <a:lstStyle/>
        <a:p>
          <a:endParaRPr lang="fi-FI"/>
        </a:p>
      </dgm:t>
    </dgm:pt>
    <dgm:pt modelId="{CDCB1AC2-755D-43CA-BBE1-33ABE9A1BF8E}">
      <dgm:prSet phldrT="[Text]"/>
      <dgm:spPr/>
      <dgm:t>
        <a:bodyPr/>
        <a:lstStyle/>
        <a:p>
          <a:r>
            <a:rPr lang="en-US"/>
            <a:t>The Centre for </a:t>
          </a:r>
          <a:r>
            <a:rPr lang="en-US" err="1"/>
            <a:t>Practise</a:t>
          </a:r>
          <a:r>
            <a:rPr lang="en-US"/>
            <a:t> as Research in Theatre (T7)</a:t>
          </a:r>
          <a:endParaRPr lang="fi-FI"/>
        </a:p>
      </dgm:t>
    </dgm:pt>
    <dgm:pt modelId="{99536698-6746-46FA-A655-42040F49B7F8}" type="parTrans" cxnId="{855810AC-CF95-4DE9-9CCB-4FDD694A9280}">
      <dgm:prSet/>
      <dgm:spPr/>
      <dgm:t>
        <a:bodyPr/>
        <a:lstStyle/>
        <a:p>
          <a:endParaRPr lang="fi-FI"/>
        </a:p>
      </dgm:t>
    </dgm:pt>
    <dgm:pt modelId="{AB123F10-FE08-487C-A865-D61655B78CA1}" type="sibTrans" cxnId="{855810AC-CF95-4DE9-9CCB-4FDD694A9280}">
      <dgm:prSet/>
      <dgm:spPr/>
      <dgm:t>
        <a:bodyPr/>
        <a:lstStyle/>
        <a:p>
          <a:endParaRPr lang="fi-FI"/>
        </a:p>
      </dgm:t>
    </dgm:pt>
    <dgm:pt modelId="{0781D96D-718A-450C-8F8B-8B1659A62020}" type="pres">
      <dgm:prSet presAssocID="{1F5F0E86-8947-498C-8367-2CD73D940F62}" presName="diagram" presStyleCnt="0">
        <dgm:presLayoutVars>
          <dgm:dir/>
          <dgm:resizeHandles val="exact"/>
        </dgm:presLayoutVars>
      </dgm:prSet>
      <dgm:spPr/>
    </dgm:pt>
    <dgm:pt modelId="{5B0FA90E-1BA9-4C5B-9416-884C0822428A}" type="pres">
      <dgm:prSet presAssocID="{ECD96DC0-A97D-429A-B7E3-0D0859A6ECEE}" presName="node" presStyleLbl="node1" presStyleIdx="0" presStyleCnt="3">
        <dgm:presLayoutVars>
          <dgm:bulletEnabled val="1"/>
        </dgm:presLayoutVars>
      </dgm:prSet>
      <dgm:spPr/>
    </dgm:pt>
    <dgm:pt modelId="{72C53D02-6AFE-4B3D-9CF7-8E9DE5B8B837}" type="pres">
      <dgm:prSet presAssocID="{5F79C3DD-CA84-4DDF-8A76-1E590A904676}" presName="sibTrans" presStyleCnt="0"/>
      <dgm:spPr/>
    </dgm:pt>
    <dgm:pt modelId="{F726190F-D70E-4B29-8D49-30055AF8E633}" type="pres">
      <dgm:prSet presAssocID="{57D690C1-7209-49D3-B1B1-A3C6D46E460C}" presName="node" presStyleLbl="node1" presStyleIdx="1" presStyleCnt="3">
        <dgm:presLayoutVars>
          <dgm:bulletEnabled val="1"/>
        </dgm:presLayoutVars>
      </dgm:prSet>
      <dgm:spPr/>
    </dgm:pt>
    <dgm:pt modelId="{3A1B4B76-2575-4D2D-A323-5FA83FCCE672}" type="pres">
      <dgm:prSet presAssocID="{E6DA2E5F-DD72-4FD3-A195-0D013D71A25C}" presName="sibTrans" presStyleCnt="0"/>
      <dgm:spPr/>
    </dgm:pt>
    <dgm:pt modelId="{B5FF1ECB-AEE2-4E73-9586-EE580B76ABDD}" type="pres">
      <dgm:prSet presAssocID="{CDCB1AC2-755D-43CA-BBE1-33ABE9A1BF8E}" presName="node" presStyleLbl="node1" presStyleIdx="2" presStyleCnt="3">
        <dgm:presLayoutVars>
          <dgm:bulletEnabled val="1"/>
        </dgm:presLayoutVars>
      </dgm:prSet>
      <dgm:spPr/>
    </dgm:pt>
  </dgm:ptLst>
  <dgm:cxnLst>
    <dgm:cxn modelId="{6E6EB50F-AC89-4FC9-BD18-327B2C82A714}" type="presOf" srcId="{ECD96DC0-A97D-429A-B7E3-0D0859A6ECEE}" destId="{5B0FA90E-1BA9-4C5B-9416-884C0822428A}" srcOrd="0" destOrd="0" presId="urn:microsoft.com/office/officeart/2005/8/layout/default"/>
    <dgm:cxn modelId="{3BB70D3F-8764-4108-B92D-8EC5F2EE39A9}" type="presOf" srcId="{1F5F0E86-8947-498C-8367-2CD73D940F62}" destId="{0781D96D-718A-450C-8F8B-8B1659A62020}" srcOrd="0" destOrd="0" presId="urn:microsoft.com/office/officeart/2005/8/layout/default"/>
    <dgm:cxn modelId="{EC6C9287-CDBB-4EDD-B289-54E59A490A22}" type="presOf" srcId="{57D690C1-7209-49D3-B1B1-A3C6D46E460C}" destId="{F726190F-D70E-4B29-8D49-30055AF8E633}" srcOrd="0" destOrd="0" presId="urn:microsoft.com/office/officeart/2005/8/layout/default"/>
    <dgm:cxn modelId="{855810AC-CF95-4DE9-9CCB-4FDD694A9280}" srcId="{1F5F0E86-8947-498C-8367-2CD73D940F62}" destId="{CDCB1AC2-755D-43CA-BBE1-33ABE9A1BF8E}" srcOrd="2" destOrd="0" parTransId="{99536698-6746-46FA-A655-42040F49B7F8}" sibTransId="{AB123F10-FE08-487C-A865-D61655B78CA1}"/>
    <dgm:cxn modelId="{44A56BE5-B08E-41F4-A527-AE26D215CA2C}" type="presOf" srcId="{CDCB1AC2-755D-43CA-BBE1-33ABE9A1BF8E}" destId="{B5FF1ECB-AEE2-4E73-9586-EE580B76ABDD}" srcOrd="0" destOrd="0" presId="urn:microsoft.com/office/officeart/2005/8/layout/default"/>
    <dgm:cxn modelId="{48FA2EED-CDC9-47DB-8612-B54DCFAFC36E}" srcId="{1F5F0E86-8947-498C-8367-2CD73D940F62}" destId="{57D690C1-7209-49D3-B1B1-A3C6D46E460C}" srcOrd="1" destOrd="0" parTransId="{B4DDCE3C-ACB4-4938-A092-C5E3971CEBE5}" sibTransId="{E6DA2E5F-DD72-4FD3-A195-0D013D71A25C}"/>
    <dgm:cxn modelId="{DDE388FA-5A26-4315-B06D-B7D203AA18F9}" srcId="{1F5F0E86-8947-498C-8367-2CD73D940F62}" destId="{ECD96DC0-A97D-429A-B7E3-0D0859A6ECEE}" srcOrd="0" destOrd="0" parTransId="{86972151-1D84-42D2-9B58-6D548CA2B7A5}" sibTransId="{5F79C3DD-CA84-4DDF-8A76-1E590A904676}"/>
    <dgm:cxn modelId="{28D7F330-BFB7-47DC-A9F9-71742B11739E}" type="presParOf" srcId="{0781D96D-718A-450C-8F8B-8B1659A62020}" destId="{5B0FA90E-1BA9-4C5B-9416-884C0822428A}" srcOrd="0" destOrd="0" presId="urn:microsoft.com/office/officeart/2005/8/layout/default"/>
    <dgm:cxn modelId="{25054111-4E46-4825-B440-076F42EC4154}" type="presParOf" srcId="{0781D96D-718A-450C-8F8B-8B1659A62020}" destId="{72C53D02-6AFE-4B3D-9CF7-8E9DE5B8B837}" srcOrd="1" destOrd="0" presId="urn:microsoft.com/office/officeart/2005/8/layout/default"/>
    <dgm:cxn modelId="{1D7EF964-A0E6-4184-B5CB-3BDD3B137736}" type="presParOf" srcId="{0781D96D-718A-450C-8F8B-8B1659A62020}" destId="{F726190F-D70E-4B29-8D49-30055AF8E633}" srcOrd="2" destOrd="0" presId="urn:microsoft.com/office/officeart/2005/8/layout/default"/>
    <dgm:cxn modelId="{228C9C48-CB17-4DA8-A356-43F885A166B9}" type="presParOf" srcId="{0781D96D-718A-450C-8F8B-8B1659A62020}" destId="{3A1B4B76-2575-4D2D-A323-5FA83FCCE672}" srcOrd="3" destOrd="0" presId="urn:microsoft.com/office/officeart/2005/8/layout/default"/>
    <dgm:cxn modelId="{82CA371C-CC21-4886-ACF1-B12C46625C3C}" type="presParOf" srcId="{0781D96D-718A-450C-8F8B-8B1659A62020}" destId="{B5FF1ECB-AEE2-4E73-9586-EE580B76ABDD}"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F5F0E86-8947-498C-8367-2CD73D940F6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fi-FI"/>
        </a:p>
      </dgm:t>
    </dgm:pt>
    <dgm:pt modelId="{ECD96DC0-A97D-429A-B7E3-0D0859A6ECEE}">
      <dgm:prSet phldrT="[Text]"/>
      <dgm:spPr/>
      <dgm:t>
        <a:bodyPr/>
        <a:lstStyle/>
        <a:p>
          <a:r>
            <a:rPr lang="en-US"/>
            <a:t>Multidisciplinary Research Centre for Languages and Cultures Plural</a:t>
          </a:r>
          <a:endParaRPr lang="fi-FI"/>
        </a:p>
      </dgm:t>
    </dgm:pt>
    <dgm:pt modelId="{86972151-1D84-42D2-9B58-6D548CA2B7A5}" type="parTrans" cxnId="{DDE388FA-5A26-4315-B06D-B7D203AA18F9}">
      <dgm:prSet/>
      <dgm:spPr/>
      <dgm:t>
        <a:bodyPr/>
        <a:lstStyle/>
        <a:p>
          <a:endParaRPr lang="fi-FI"/>
        </a:p>
      </dgm:t>
    </dgm:pt>
    <dgm:pt modelId="{5F79C3DD-CA84-4DDF-8A76-1E590A904676}" type="sibTrans" cxnId="{DDE388FA-5A26-4315-B06D-B7D203AA18F9}">
      <dgm:prSet/>
      <dgm:spPr/>
      <dgm:t>
        <a:bodyPr/>
        <a:lstStyle/>
        <a:p>
          <a:endParaRPr lang="fi-FI"/>
        </a:p>
      </dgm:t>
    </dgm:pt>
    <dgm:pt modelId="{0781D96D-718A-450C-8F8B-8B1659A62020}" type="pres">
      <dgm:prSet presAssocID="{1F5F0E86-8947-498C-8367-2CD73D940F62}" presName="diagram" presStyleCnt="0">
        <dgm:presLayoutVars>
          <dgm:dir/>
          <dgm:resizeHandles val="exact"/>
        </dgm:presLayoutVars>
      </dgm:prSet>
      <dgm:spPr/>
    </dgm:pt>
    <dgm:pt modelId="{5B0FA90E-1BA9-4C5B-9416-884C0822428A}" type="pres">
      <dgm:prSet presAssocID="{ECD96DC0-A97D-429A-B7E3-0D0859A6ECEE}" presName="node" presStyleLbl="node1" presStyleIdx="0" presStyleCnt="1" custScaleX="30541" custScaleY="30682" custLinFactNeighborX="-34730" custLinFactNeighborY="-568">
        <dgm:presLayoutVars>
          <dgm:bulletEnabled val="1"/>
        </dgm:presLayoutVars>
      </dgm:prSet>
      <dgm:spPr/>
    </dgm:pt>
  </dgm:ptLst>
  <dgm:cxnLst>
    <dgm:cxn modelId="{6E6EB50F-AC89-4FC9-BD18-327B2C82A714}" type="presOf" srcId="{ECD96DC0-A97D-429A-B7E3-0D0859A6ECEE}" destId="{5B0FA90E-1BA9-4C5B-9416-884C0822428A}" srcOrd="0" destOrd="0" presId="urn:microsoft.com/office/officeart/2005/8/layout/default"/>
    <dgm:cxn modelId="{3BB70D3F-8764-4108-B92D-8EC5F2EE39A9}" type="presOf" srcId="{1F5F0E86-8947-498C-8367-2CD73D940F62}" destId="{0781D96D-718A-450C-8F8B-8B1659A62020}" srcOrd="0" destOrd="0" presId="urn:microsoft.com/office/officeart/2005/8/layout/default"/>
    <dgm:cxn modelId="{DDE388FA-5A26-4315-B06D-B7D203AA18F9}" srcId="{1F5F0E86-8947-498C-8367-2CD73D940F62}" destId="{ECD96DC0-A97D-429A-B7E3-0D0859A6ECEE}" srcOrd="0" destOrd="0" parTransId="{86972151-1D84-42D2-9B58-6D548CA2B7A5}" sibTransId="{5F79C3DD-CA84-4DDF-8A76-1E590A904676}"/>
    <dgm:cxn modelId="{28D7F330-BFB7-47DC-A9F9-71742B11739E}" type="presParOf" srcId="{0781D96D-718A-450C-8F8B-8B1659A62020}" destId="{5B0FA90E-1BA9-4C5B-9416-884C0822428A}"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F026F93-A7DA-4B26-BCD0-225731C25F5B}" type="doc">
      <dgm:prSet loTypeId="urn:microsoft.com/office/officeart/2005/8/layout/cycle6" loCatId="cycle" qsTypeId="urn:microsoft.com/office/officeart/2005/8/quickstyle/simple5" qsCatId="simple" csTypeId="urn:microsoft.com/office/officeart/2005/8/colors/accent1_2" csCatId="accent1" phldr="1"/>
      <dgm:spPr/>
      <dgm:t>
        <a:bodyPr/>
        <a:lstStyle/>
        <a:p>
          <a:endParaRPr lang="fi-FI"/>
        </a:p>
      </dgm:t>
    </dgm:pt>
    <dgm:pt modelId="{D0139B49-62EC-44F3-A3E4-48EA8F5975D4}">
      <dgm:prSet custT="1"/>
      <dgm:spPr/>
      <dgm:t>
        <a:bodyPr/>
        <a:lstStyle/>
        <a:p>
          <a:r>
            <a:rPr lang="en-US" sz="1200" b="1">
              <a:latin typeface="+mn-lt"/>
            </a:rPr>
            <a:t>Doctoral </a:t>
          </a:r>
          <a:r>
            <a:rPr lang="en-US" sz="1200" b="1" err="1">
              <a:latin typeface="+mn-lt"/>
            </a:rPr>
            <a:t>Programme</a:t>
          </a:r>
          <a:r>
            <a:rPr lang="en-US" sz="1200" b="1">
              <a:latin typeface="+mn-lt"/>
            </a:rPr>
            <a:t> in Interactive Technology</a:t>
          </a:r>
          <a:endParaRPr lang="fi-FI" sz="1200" b="1">
            <a:latin typeface="+mn-lt"/>
          </a:endParaRPr>
        </a:p>
      </dgm:t>
    </dgm:pt>
    <dgm:pt modelId="{CBF3BDC8-EEB4-46DD-A6D4-44DD8EF31EFC}" type="parTrans" cxnId="{B275E4D2-AC28-4DC3-AF2F-0068CF6B1F0A}">
      <dgm:prSet/>
      <dgm:spPr/>
      <dgm:t>
        <a:bodyPr/>
        <a:lstStyle/>
        <a:p>
          <a:endParaRPr lang="fi-FI"/>
        </a:p>
      </dgm:t>
    </dgm:pt>
    <dgm:pt modelId="{8B31E446-CDD4-47DB-980D-FADE552D80C5}" type="sibTrans" cxnId="{B275E4D2-AC28-4DC3-AF2F-0068CF6B1F0A}">
      <dgm:prSet/>
      <dgm:spPr/>
      <dgm:t>
        <a:bodyPr/>
        <a:lstStyle/>
        <a:p>
          <a:endParaRPr lang="fi-FI"/>
        </a:p>
      </dgm:t>
    </dgm:pt>
    <dgm:pt modelId="{E5076DFD-3220-4745-8C6C-E41914E42B06}">
      <dgm:prSet custT="1"/>
      <dgm:spPr/>
      <dgm:t>
        <a:bodyPr/>
        <a:lstStyle/>
        <a:p>
          <a:r>
            <a:rPr lang="en-US" sz="1200" b="1"/>
            <a:t>Doctoral </a:t>
          </a:r>
          <a:r>
            <a:rPr lang="en-US" sz="1200" b="1" err="1"/>
            <a:t>Programme</a:t>
          </a:r>
          <a:r>
            <a:rPr lang="en-US" sz="1200" b="1"/>
            <a:t> of Computing and Electrical Engineering</a:t>
          </a:r>
          <a:endParaRPr lang="fi-FI" sz="1200" b="1"/>
        </a:p>
      </dgm:t>
    </dgm:pt>
    <dgm:pt modelId="{366A6087-34A8-4DB8-92AB-4ABDC5A514B1}" type="parTrans" cxnId="{39DA19E5-20A0-41F5-A306-B5249C8D181C}">
      <dgm:prSet/>
      <dgm:spPr/>
      <dgm:t>
        <a:bodyPr/>
        <a:lstStyle/>
        <a:p>
          <a:endParaRPr lang="fi-FI"/>
        </a:p>
      </dgm:t>
    </dgm:pt>
    <dgm:pt modelId="{35B65FBB-6168-4325-8700-BEAF9CF0D593}" type="sibTrans" cxnId="{39DA19E5-20A0-41F5-A306-B5249C8D181C}">
      <dgm:prSet/>
      <dgm:spPr/>
      <dgm:t>
        <a:bodyPr/>
        <a:lstStyle/>
        <a:p>
          <a:endParaRPr lang="fi-FI"/>
        </a:p>
      </dgm:t>
    </dgm:pt>
    <dgm:pt modelId="{05387416-F820-4F5A-9899-BDEE80B9C9CD}">
      <dgm:prSet custT="1"/>
      <dgm:spPr/>
      <dgm:t>
        <a:bodyPr/>
        <a:lstStyle/>
        <a:p>
          <a:r>
            <a:rPr lang="en-US" sz="1200" b="1"/>
            <a:t>Doctoral </a:t>
          </a:r>
          <a:r>
            <a:rPr lang="en-US" sz="1200" b="1" err="1"/>
            <a:t>Programme</a:t>
          </a:r>
          <a:r>
            <a:rPr lang="en-US" sz="1200" b="1"/>
            <a:t> in Dynamic Wearable Applications with Privacy Constraints</a:t>
          </a:r>
          <a:endParaRPr lang="fi-FI" sz="1200" b="1"/>
        </a:p>
      </dgm:t>
    </dgm:pt>
    <dgm:pt modelId="{E34679A5-70FA-43D1-BCB1-6F017099F108}" type="parTrans" cxnId="{963D9849-C6B3-48CB-AAE4-DA51842E74C3}">
      <dgm:prSet/>
      <dgm:spPr/>
      <dgm:t>
        <a:bodyPr/>
        <a:lstStyle/>
        <a:p>
          <a:endParaRPr lang="fi-FI"/>
        </a:p>
      </dgm:t>
    </dgm:pt>
    <dgm:pt modelId="{4C216634-6809-498D-B312-492BF1C9E81D}" type="sibTrans" cxnId="{963D9849-C6B3-48CB-AAE4-DA51842E74C3}">
      <dgm:prSet/>
      <dgm:spPr/>
      <dgm:t>
        <a:bodyPr/>
        <a:lstStyle/>
        <a:p>
          <a:endParaRPr lang="fi-FI"/>
        </a:p>
      </dgm:t>
    </dgm:pt>
    <dgm:pt modelId="{2C7C5248-C2F8-42D0-BD6A-EC73033629DB}">
      <dgm:prSet custT="1"/>
      <dgm:spPr/>
      <dgm:t>
        <a:bodyPr/>
        <a:lstStyle/>
        <a:p>
          <a:pPr rtl="0"/>
          <a:r>
            <a:rPr lang="fi-FI" sz="1200" b="1" err="1">
              <a:latin typeface="+mn-lt"/>
            </a:rPr>
            <a:t>Doctoral</a:t>
          </a:r>
          <a:r>
            <a:rPr lang="fi-FI" sz="1200" b="1">
              <a:latin typeface="+mn-lt"/>
            </a:rPr>
            <a:t> </a:t>
          </a:r>
          <a:r>
            <a:rPr lang="fi-FI" sz="1200" b="1" err="1">
              <a:latin typeface="+mn-lt"/>
            </a:rPr>
            <a:t>Programme</a:t>
          </a:r>
          <a:r>
            <a:rPr lang="fi-FI" sz="1200" b="1">
              <a:latin typeface="+mn-lt"/>
            </a:rPr>
            <a:t> in </a:t>
          </a:r>
          <a:r>
            <a:rPr lang="fi-FI" sz="1200" b="1" err="1">
              <a:latin typeface="+mn-lt"/>
            </a:rPr>
            <a:t>Plenoptic</a:t>
          </a:r>
          <a:r>
            <a:rPr lang="fi-FI" sz="1200" b="1">
              <a:latin typeface="+mn-lt"/>
            </a:rPr>
            <a:t> </a:t>
          </a:r>
          <a:r>
            <a:rPr lang="fi-FI" sz="1200" b="1" err="1">
              <a:latin typeface="+mn-lt"/>
            </a:rPr>
            <a:t>Imaging</a:t>
          </a:r>
          <a:endParaRPr lang="fi-FI" sz="1200" b="1">
            <a:latin typeface="+mn-lt"/>
          </a:endParaRPr>
        </a:p>
      </dgm:t>
    </dgm:pt>
    <dgm:pt modelId="{871F6469-6211-4A65-B157-19E3D0EA9727}" type="parTrans" cxnId="{F7266C82-B0EB-48D0-B59F-434254AC3318}">
      <dgm:prSet/>
      <dgm:spPr/>
      <dgm:t>
        <a:bodyPr/>
        <a:lstStyle/>
        <a:p>
          <a:endParaRPr lang="fi-FI"/>
        </a:p>
      </dgm:t>
    </dgm:pt>
    <dgm:pt modelId="{EE41DB65-1F56-403C-9591-8C7766120A92}" type="sibTrans" cxnId="{F7266C82-B0EB-48D0-B59F-434254AC3318}">
      <dgm:prSet/>
      <dgm:spPr/>
      <dgm:t>
        <a:bodyPr/>
        <a:lstStyle/>
        <a:p>
          <a:endParaRPr lang="fi-FI"/>
        </a:p>
      </dgm:t>
    </dgm:pt>
    <dgm:pt modelId="{18C4B5E5-EFB3-4413-A42C-55CBB6A3FA3E}">
      <dgm:prSet phldr="0" custT="1"/>
      <dgm:spPr/>
      <dgm:t>
        <a:bodyPr/>
        <a:lstStyle/>
        <a:p>
          <a:r>
            <a:rPr lang="en-US" sz="1200" b="1"/>
            <a:t>Doctoral </a:t>
          </a:r>
          <a:r>
            <a:rPr lang="en-US" sz="1200" b="1" err="1"/>
            <a:t>Programme</a:t>
          </a:r>
          <a:r>
            <a:rPr lang="en-US" sz="1200" b="1"/>
            <a:t> in Communication, Media and Theatre</a:t>
          </a:r>
          <a:endParaRPr lang="fi-FI" sz="1200" b="1"/>
        </a:p>
      </dgm:t>
    </dgm:pt>
    <dgm:pt modelId="{8693316E-D1B9-4AF2-AECF-19B2C0584646}" type="parTrans" cxnId="{C48810DA-4CE9-4066-9B92-7554A3F85C87}">
      <dgm:prSet/>
      <dgm:spPr/>
      <dgm:t>
        <a:bodyPr/>
        <a:lstStyle/>
        <a:p>
          <a:endParaRPr lang="fi-FI"/>
        </a:p>
      </dgm:t>
    </dgm:pt>
    <dgm:pt modelId="{99E8A13A-AB49-4D18-AFAA-648CD75C8E20}" type="sibTrans" cxnId="{C48810DA-4CE9-4066-9B92-7554A3F85C87}">
      <dgm:prSet/>
      <dgm:spPr/>
      <dgm:t>
        <a:bodyPr/>
        <a:lstStyle/>
        <a:p>
          <a:endParaRPr lang="fi-FI"/>
        </a:p>
      </dgm:t>
    </dgm:pt>
    <dgm:pt modelId="{34E19AC2-53CC-4B39-BF95-35F0CDD0DE7F}">
      <dgm:prSet phldr="0" custT="1"/>
      <dgm:spPr/>
      <dgm:t>
        <a:bodyPr/>
        <a:lstStyle/>
        <a:p>
          <a:pPr rtl="0"/>
          <a:r>
            <a:rPr lang="fi-FI" sz="1200" b="1" err="1"/>
            <a:t>Doctoral</a:t>
          </a:r>
          <a:r>
            <a:rPr lang="fi-FI" sz="1200" b="1"/>
            <a:t> </a:t>
          </a:r>
          <a:r>
            <a:rPr lang="fi-FI" sz="1200" b="1" err="1"/>
            <a:t>Programme</a:t>
          </a:r>
          <a:r>
            <a:rPr lang="fi-FI" sz="1200" b="1"/>
            <a:t> in Language </a:t>
          </a:r>
          <a:r>
            <a:rPr lang="fi-FI" sz="1200" b="1" err="1"/>
            <a:t>Studies</a:t>
          </a:r>
          <a:endParaRPr lang="fi-FI" sz="1200" b="1"/>
        </a:p>
      </dgm:t>
    </dgm:pt>
    <dgm:pt modelId="{E1C5B09F-74AF-43E1-A5D9-E5C9F338DFFE}" type="parTrans" cxnId="{895A861F-E453-4C74-A012-9D993B73136E}">
      <dgm:prSet/>
      <dgm:spPr/>
      <dgm:t>
        <a:bodyPr/>
        <a:lstStyle/>
        <a:p>
          <a:endParaRPr lang="fi-FI"/>
        </a:p>
      </dgm:t>
    </dgm:pt>
    <dgm:pt modelId="{D7AF0E49-761B-48B6-8091-211BCBCB132C}" type="sibTrans" cxnId="{895A861F-E453-4C74-A012-9D993B73136E}">
      <dgm:prSet/>
      <dgm:spPr/>
      <dgm:t>
        <a:bodyPr/>
        <a:lstStyle/>
        <a:p>
          <a:endParaRPr lang="fi-FI"/>
        </a:p>
      </dgm:t>
    </dgm:pt>
    <dgm:pt modelId="{AC690DC9-F509-49A8-8814-3132A33D5221}" type="pres">
      <dgm:prSet presAssocID="{7F026F93-A7DA-4B26-BCD0-225731C25F5B}" presName="cycle" presStyleCnt="0">
        <dgm:presLayoutVars>
          <dgm:dir/>
          <dgm:resizeHandles val="exact"/>
        </dgm:presLayoutVars>
      </dgm:prSet>
      <dgm:spPr/>
    </dgm:pt>
    <dgm:pt modelId="{EFBCA3A0-3630-457E-9094-AEFEA26B6824}" type="pres">
      <dgm:prSet presAssocID="{34E19AC2-53CC-4B39-BF95-35F0CDD0DE7F}" presName="node" presStyleLbl="node1" presStyleIdx="0" presStyleCnt="6" custScaleX="124355">
        <dgm:presLayoutVars>
          <dgm:bulletEnabled val="1"/>
        </dgm:presLayoutVars>
      </dgm:prSet>
      <dgm:spPr/>
    </dgm:pt>
    <dgm:pt modelId="{2366FDD9-4653-4114-8EAE-7C02D2D8F1CE}" type="pres">
      <dgm:prSet presAssocID="{34E19AC2-53CC-4B39-BF95-35F0CDD0DE7F}" presName="spNode" presStyleCnt="0"/>
      <dgm:spPr/>
    </dgm:pt>
    <dgm:pt modelId="{05807A51-166F-4BA3-AC17-20966517572C}" type="pres">
      <dgm:prSet presAssocID="{D7AF0E49-761B-48B6-8091-211BCBCB132C}" presName="sibTrans" presStyleLbl="sibTrans1D1" presStyleIdx="0" presStyleCnt="6"/>
      <dgm:spPr/>
    </dgm:pt>
    <dgm:pt modelId="{328860FA-C579-4A7A-AAC2-26C4352A150E}" type="pres">
      <dgm:prSet presAssocID="{18C4B5E5-EFB3-4413-A42C-55CBB6A3FA3E}" presName="node" presStyleLbl="node1" presStyleIdx="1" presStyleCnt="6" custScaleX="132019" custScaleY="126325">
        <dgm:presLayoutVars>
          <dgm:bulletEnabled val="1"/>
        </dgm:presLayoutVars>
      </dgm:prSet>
      <dgm:spPr/>
    </dgm:pt>
    <dgm:pt modelId="{686C3B8E-E8E5-4746-87F7-43BDF9290E32}" type="pres">
      <dgm:prSet presAssocID="{18C4B5E5-EFB3-4413-A42C-55CBB6A3FA3E}" presName="spNode" presStyleCnt="0"/>
      <dgm:spPr/>
    </dgm:pt>
    <dgm:pt modelId="{9B099422-E79F-4354-982A-601B85DBA017}" type="pres">
      <dgm:prSet presAssocID="{99E8A13A-AB49-4D18-AFAA-648CD75C8E20}" presName="sibTrans" presStyleLbl="sibTrans1D1" presStyleIdx="1" presStyleCnt="6"/>
      <dgm:spPr/>
    </dgm:pt>
    <dgm:pt modelId="{45328026-2170-4428-9788-B2F0AA42668F}" type="pres">
      <dgm:prSet presAssocID="{D0139B49-62EC-44F3-A3E4-48EA8F5975D4}" presName="node" presStyleLbl="node1" presStyleIdx="2" presStyleCnt="6" custScaleX="119320" custScaleY="123645">
        <dgm:presLayoutVars>
          <dgm:bulletEnabled val="1"/>
        </dgm:presLayoutVars>
      </dgm:prSet>
      <dgm:spPr/>
    </dgm:pt>
    <dgm:pt modelId="{3CC66EF3-724D-46AA-97CE-E22A8E5A962E}" type="pres">
      <dgm:prSet presAssocID="{D0139B49-62EC-44F3-A3E4-48EA8F5975D4}" presName="spNode" presStyleCnt="0"/>
      <dgm:spPr/>
    </dgm:pt>
    <dgm:pt modelId="{4E525F9D-097E-4EE6-9584-9A163CBDED95}" type="pres">
      <dgm:prSet presAssocID="{8B31E446-CDD4-47DB-980D-FADE552D80C5}" presName="sibTrans" presStyleLbl="sibTrans1D1" presStyleIdx="2" presStyleCnt="6"/>
      <dgm:spPr/>
    </dgm:pt>
    <dgm:pt modelId="{BD609201-445C-4CF5-9218-A1BFD2D6FDB5}" type="pres">
      <dgm:prSet presAssocID="{E5076DFD-3220-4745-8C6C-E41914E42B06}" presName="node" presStyleLbl="node1" presStyleIdx="3" presStyleCnt="6" custScaleX="130280" custScaleY="123645">
        <dgm:presLayoutVars>
          <dgm:bulletEnabled val="1"/>
        </dgm:presLayoutVars>
      </dgm:prSet>
      <dgm:spPr/>
    </dgm:pt>
    <dgm:pt modelId="{089D2358-C00D-423A-A42A-848AD3D69D87}" type="pres">
      <dgm:prSet presAssocID="{E5076DFD-3220-4745-8C6C-E41914E42B06}" presName="spNode" presStyleCnt="0"/>
      <dgm:spPr/>
    </dgm:pt>
    <dgm:pt modelId="{FC9F6929-9089-4F2E-A717-635F4E51F406}" type="pres">
      <dgm:prSet presAssocID="{35B65FBB-6168-4325-8700-BEAF9CF0D593}" presName="sibTrans" presStyleLbl="sibTrans1D1" presStyleIdx="3" presStyleCnt="6"/>
      <dgm:spPr/>
    </dgm:pt>
    <dgm:pt modelId="{36994D91-2165-425B-B166-E9FD7EAC0CFB}" type="pres">
      <dgm:prSet presAssocID="{2C7C5248-C2F8-42D0-BD6A-EC73033629DB}" presName="node" presStyleLbl="node1" presStyleIdx="4" presStyleCnt="6" custScaleX="114962" custScaleY="120805">
        <dgm:presLayoutVars>
          <dgm:bulletEnabled val="1"/>
        </dgm:presLayoutVars>
      </dgm:prSet>
      <dgm:spPr/>
    </dgm:pt>
    <dgm:pt modelId="{78FB4A2C-F74B-424E-AE5F-5B9C1DB4614D}" type="pres">
      <dgm:prSet presAssocID="{2C7C5248-C2F8-42D0-BD6A-EC73033629DB}" presName="spNode" presStyleCnt="0"/>
      <dgm:spPr/>
    </dgm:pt>
    <dgm:pt modelId="{EC78560D-6C76-4137-BC12-0320FDD91362}" type="pres">
      <dgm:prSet presAssocID="{EE41DB65-1F56-403C-9591-8C7766120A92}" presName="sibTrans" presStyleLbl="sibTrans1D1" presStyleIdx="4" presStyleCnt="6"/>
      <dgm:spPr/>
    </dgm:pt>
    <dgm:pt modelId="{78E01338-29BC-4C6D-A7C0-6A2436B8D7AD}" type="pres">
      <dgm:prSet presAssocID="{05387416-F820-4F5A-9899-BDEE80B9C9CD}" presName="node" presStyleLbl="node1" presStyleIdx="5" presStyleCnt="6" custScaleX="132446" custScaleY="139002">
        <dgm:presLayoutVars>
          <dgm:bulletEnabled val="1"/>
        </dgm:presLayoutVars>
      </dgm:prSet>
      <dgm:spPr/>
    </dgm:pt>
    <dgm:pt modelId="{21789960-EA13-4DBB-8848-47674F36F9F6}" type="pres">
      <dgm:prSet presAssocID="{05387416-F820-4F5A-9899-BDEE80B9C9CD}" presName="spNode" presStyleCnt="0"/>
      <dgm:spPr/>
    </dgm:pt>
    <dgm:pt modelId="{CA967F0C-F814-497F-870B-2A1B802F6C94}" type="pres">
      <dgm:prSet presAssocID="{4C216634-6809-498D-B312-492BF1C9E81D}" presName="sibTrans" presStyleLbl="sibTrans1D1" presStyleIdx="5" presStyleCnt="6"/>
      <dgm:spPr/>
    </dgm:pt>
  </dgm:ptLst>
  <dgm:cxnLst>
    <dgm:cxn modelId="{0A362B17-6745-4104-AA9B-EB5B40708BE6}" type="presOf" srcId="{99E8A13A-AB49-4D18-AFAA-648CD75C8E20}" destId="{9B099422-E79F-4354-982A-601B85DBA017}" srcOrd="0" destOrd="0" presId="urn:microsoft.com/office/officeart/2005/8/layout/cycle6"/>
    <dgm:cxn modelId="{895A861F-E453-4C74-A012-9D993B73136E}" srcId="{7F026F93-A7DA-4B26-BCD0-225731C25F5B}" destId="{34E19AC2-53CC-4B39-BF95-35F0CDD0DE7F}" srcOrd="0" destOrd="0" parTransId="{E1C5B09F-74AF-43E1-A5D9-E5C9F338DFFE}" sibTransId="{D7AF0E49-761B-48B6-8091-211BCBCB132C}"/>
    <dgm:cxn modelId="{C29B4027-F6C8-4EB3-AEEA-EE870378ED93}" type="presOf" srcId="{2C7C5248-C2F8-42D0-BD6A-EC73033629DB}" destId="{36994D91-2165-425B-B166-E9FD7EAC0CFB}" srcOrd="0" destOrd="0" presId="urn:microsoft.com/office/officeart/2005/8/layout/cycle6"/>
    <dgm:cxn modelId="{E9D25B34-96E7-4EAC-BEA3-27B0F27ECB4F}" type="presOf" srcId="{EE41DB65-1F56-403C-9591-8C7766120A92}" destId="{EC78560D-6C76-4137-BC12-0320FDD91362}" srcOrd="0" destOrd="0" presId="urn:microsoft.com/office/officeart/2005/8/layout/cycle6"/>
    <dgm:cxn modelId="{D274683A-6566-4FF8-8F7C-658142526E01}" type="presOf" srcId="{7F026F93-A7DA-4B26-BCD0-225731C25F5B}" destId="{AC690DC9-F509-49A8-8814-3132A33D5221}" srcOrd="0" destOrd="0" presId="urn:microsoft.com/office/officeart/2005/8/layout/cycle6"/>
    <dgm:cxn modelId="{5D4FA047-9548-4C5B-BDFC-81EE2700C3B7}" type="presOf" srcId="{8B31E446-CDD4-47DB-980D-FADE552D80C5}" destId="{4E525F9D-097E-4EE6-9584-9A163CBDED95}" srcOrd="0" destOrd="0" presId="urn:microsoft.com/office/officeart/2005/8/layout/cycle6"/>
    <dgm:cxn modelId="{963D9849-C6B3-48CB-AAE4-DA51842E74C3}" srcId="{7F026F93-A7DA-4B26-BCD0-225731C25F5B}" destId="{05387416-F820-4F5A-9899-BDEE80B9C9CD}" srcOrd="5" destOrd="0" parTransId="{E34679A5-70FA-43D1-BCB1-6F017099F108}" sibTransId="{4C216634-6809-498D-B312-492BF1C9E81D}"/>
    <dgm:cxn modelId="{4A17CB75-99D8-4BF5-A7A9-09D9C3F98B25}" type="presOf" srcId="{35B65FBB-6168-4325-8700-BEAF9CF0D593}" destId="{FC9F6929-9089-4F2E-A717-635F4E51F406}" srcOrd="0" destOrd="0" presId="urn:microsoft.com/office/officeart/2005/8/layout/cycle6"/>
    <dgm:cxn modelId="{CD32F77E-7F19-434A-A011-29D11332A96B}" type="presOf" srcId="{05387416-F820-4F5A-9899-BDEE80B9C9CD}" destId="{78E01338-29BC-4C6D-A7C0-6A2436B8D7AD}" srcOrd="0" destOrd="0" presId="urn:microsoft.com/office/officeart/2005/8/layout/cycle6"/>
    <dgm:cxn modelId="{F7266C82-B0EB-48D0-B59F-434254AC3318}" srcId="{7F026F93-A7DA-4B26-BCD0-225731C25F5B}" destId="{2C7C5248-C2F8-42D0-BD6A-EC73033629DB}" srcOrd="4" destOrd="0" parTransId="{871F6469-6211-4A65-B157-19E3D0EA9727}" sibTransId="{EE41DB65-1F56-403C-9591-8C7766120A92}"/>
    <dgm:cxn modelId="{04051C98-C245-4824-B9F2-3E1C52B10C73}" type="presOf" srcId="{D7AF0E49-761B-48B6-8091-211BCBCB132C}" destId="{05807A51-166F-4BA3-AC17-20966517572C}" srcOrd="0" destOrd="0" presId="urn:microsoft.com/office/officeart/2005/8/layout/cycle6"/>
    <dgm:cxn modelId="{DEBCA3BD-28A1-4E9C-B163-0ACA665B704A}" type="presOf" srcId="{D0139B49-62EC-44F3-A3E4-48EA8F5975D4}" destId="{45328026-2170-4428-9788-B2F0AA42668F}" srcOrd="0" destOrd="0" presId="urn:microsoft.com/office/officeart/2005/8/layout/cycle6"/>
    <dgm:cxn modelId="{E0FC81CB-9A00-4CB9-A1CE-3204D8A4DF8D}" type="presOf" srcId="{E5076DFD-3220-4745-8C6C-E41914E42B06}" destId="{BD609201-445C-4CF5-9218-A1BFD2D6FDB5}" srcOrd="0" destOrd="0" presId="urn:microsoft.com/office/officeart/2005/8/layout/cycle6"/>
    <dgm:cxn modelId="{EF8EE2CE-053A-4288-A7D3-52E6C13C9116}" type="presOf" srcId="{34E19AC2-53CC-4B39-BF95-35F0CDD0DE7F}" destId="{EFBCA3A0-3630-457E-9094-AEFEA26B6824}" srcOrd="0" destOrd="0" presId="urn:microsoft.com/office/officeart/2005/8/layout/cycle6"/>
    <dgm:cxn modelId="{B275E4D2-AC28-4DC3-AF2F-0068CF6B1F0A}" srcId="{7F026F93-A7DA-4B26-BCD0-225731C25F5B}" destId="{D0139B49-62EC-44F3-A3E4-48EA8F5975D4}" srcOrd="2" destOrd="0" parTransId="{CBF3BDC8-EEB4-46DD-A6D4-44DD8EF31EFC}" sibTransId="{8B31E446-CDD4-47DB-980D-FADE552D80C5}"/>
    <dgm:cxn modelId="{9AAC66D4-3D63-4F70-8AAF-7C64EDA0BAA1}" type="presOf" srcId="{4C216634-6809-498D-B312-492BF1C9E81D}" destId="{CA967F0C-F814-497F-870B-2A1B802F6C94}" srcOrd="0" destOrd="0" presId="urn:microsoft.com/office/officeart/2005/8/layout/cycle6"/>
    <dgm:cxn modelId="{67942DD7-AA28-4C2A-A6CF-836C67BE1164}" type="presOf" srcId="{18C4B5E5-EFB3-4413-A42C-55CBB6A3FA3E}" destId="{328860FA-C579-4A7A-AAC2-26C4352A150E}" srcOrd="0" destOrd="0" presId="urn:microsoft.com/office/officeart/2005/8/layout/cycle6"/>
    <dgm:cxn modelId="{C48810DA-4CE9-4066-9B92-7554A3F85C87}" srcId="{7F026F93-A7DA-4B26-BCD0-225731C25F5B}" destId="{18C4B5E5-EFB3-4413-A42C-55CBB6A3FA3E}" srcOrd="1" destOrd="0" parTransId="{8693316E-D1B9-4AF2-AECF-19B2C0584646}" sibTransId="{99E8A13A-AB49-4D18-AFAA-648CD75C8E20}"/>
    <dgm:cxn modelId="{39DA19E5-20A0-41F5-A306-B5249C8D181C}" srcId="{7F026F93-A7DA-4B26-BCD0-225731C25F5B}" destId="{E5076DFD-3220-4745-8C6C-E41914E42B06}" srcOrd="3" destOrd="0" parTransId="{366A6087-34A8-4DB8-92AB-4ABDC5A514B1}" sibTransId="{35B65FBB-6168-4325-8700-BEAF9CF0D593}"/>
    <dgm:cxn modelId="{54634394-363F-4F52-B723-9AAB8BFFBAF6}" type="presParOf" srcId="{AC690DC9-F509-49A8-8814-3132A33D5221}" destId="{EFBCA3A0-3630-457E-9094-AEFEA26B6824}" srcOrd="0" destOrd="0" presId="urn:microsoft.com/office/officeart/2005/8/layout/cycle6"/>
    <dgm:cxn modelId="{05FC2790-6D0A-4B29-93D3-2AF42B874D59}" type="presParOf" srcId="{AC690DC9-F509-49A8-8814-3132A33D5221}" destId="{2366FDD9-4653-4114-8EAE-7C02D2D8F1CE}" srcOrd="1" destOrd="0" presId="urn:microsoft.com/office/officeart/2005/8/layout/cycle6"/>
    <dgm:cxn modelId="{8E5B7955-DAE6-472E-BFA6-ACB52DB15E71}" type="presParOf" srcId="{AC690DC9-F509-49A8-8814-3132A33D5221}" destId="{05807A51-166F-4BA3-AC17-20966517572C}" srcOrd="2" destOrd="0" presId="urn:microsoft.com/office/officeart/2005/8/layout/cycle6"/>
    <dgm:cxn modelId="{44C93EE8-1396-4A88-9A2F-7AF477EC34B5}" type="presParOf" srcId="{AC690DC9-F509-49A8-8814-3132A33D5221}" destId="{328860FA-C579-4A7A-AAC2-26C4352A150E}" srcOrd="3" destOrd="0" presId="urn:microsoft.com/office/officeart/2005/8/layout/cycle6"/>
    <dgm:cxn modelId="{F619CB4A-4A56-4D8D-9469-AE55F44F4C96}" type="presParOf" srcId="{AC690DC9-F509-49A8-8814-3132A33D5221}" destId="{686C3B8E-E8E5-4746-87F7-43BDF9290E32}" srcOrd="4" destOrd="0" presId="urn:microsoft.com/office/officeart/2005/8/layout/cycle6"/>
    <dgm:cxn modelId="{ABC29BC9-4D09-4067-A0DD-07DF7A3DA735}" type="presParOf" srcId="{AC690DC9-F509-49A8-8814-3132A33D5221}" destId="{9B099422-E79F-4354-982A-601B85DBA017}" srcOrd="5" destOrd="0" presId="urn:microsoft.com/office/officeart/2005/8/layout/cycle6"/>
    <dgm:cxn modelId="{53FC1777-1663-402F-893C-36A18111953A}" type="presParOf" srcId="{AC690DC9-F509-49A8-8814-3132A33D5221}" destId="{45328026-2170-4428-9788-B2F0AA42668F}" srcOrd="6" destOrd="0" presId="urn:microsoft.com/office/officeart/2005/8/layout/cycle6"/>
    <dgm:cxn modelId="{DA35905E-E6CA-496B-8271-B4472F6E5CA7}" type="presParOf" srcId="{AC690DC9-F509-49A8-8814-3132A33D5221}" destId="{3CC66EF3-724D-46AA-97CE-E22A8E5A962E}" srcOrd="7" destOrd="0" presId="urn:microsoft.com/office/officeart/2005/8/layout/cycle6"/>
    <dgm:cxn modelId="{AEBD9AB5-853F-42A9-B75A-0316913CBCFC}" type="presParOf" srcId="{AC690DC9-F509-49A8-8814-3132A33D5221}" destId="{4E525F9D-097E-4EE6-9584-9A163CBDED95}" srcOrd="8" destOrd="0" presId="urn:microsoft.com/office/officeart/2005/8/layout/cycle6"/>
    <dgm:cxn modelId="{1CC6E68A-6AC9-4001-985B-30185B0806BD}" type="presParOf" srcId="{AC690DC9-F509-49A8-8814-3132A33D5221}" destId="{BD609201-445C-4CF5-9218-A1BFD2D6FDB5}" srcOrd="9" destOrd="0" presId="urn:microsoft.com/office/officeart/2005/8/layout/cycle6"/>
    <dgm:cxn modelId="{834CBEF9-ABD2-47D3-8736-C5BB0BB68097}" type="presParOf" srcId="{AC690DC9-F509-49A8-8814-3132A33D5221}" destId="{089D2358-C00D-423A-A42A-848AD3D69D87}" srcOrd="10" destOrd="0" presId="urn:microsoft.com/office/officeart/2005/8/layout/cycle6"/>
    <dgm:cxn modelId="{B1367B39-CC78-47E8-B9CB-19737C6505B2}" type="presParOf" srcId="{AC690DC9-F509-49A8-8814-3132A33D5221}" destId="{FC9F6929-9089-4F2E-A717-635F4E51F406}" srcOrd="11" destOrd="0" presId="urn:microsoft.com/office/officeart/2005/8/layout/cycle6"/>
    <dgm:cxn modelId="{1BCF582D-D302-45FA-A27D-60ADFB15A152}" type="presParOf" srcId="{AC690DC9-F509-49A8-8814-3132A33D5221}" destId="{36994D91-2165-425B-B166-E9FD7EAC0CFB}" srcOrd="12" destOrd="0" presId="urn:microsoft.com/office/officeart/2005/8/layout/cycle6"/>
    <dgm:cxn modelId="{BD0903DC-51C2-48CB-9F1C-E92825324682}" type="presParOf" srcId="{AC690DC9-F509-49A8-8814-3132A33D5221}" destId="{78FB4A2C-F74B-424E-AE5F-5B9C1DB4614D}" srcOrd="13" destOrd="0" presId="urn:microsoft.com/office/officeart/2005/8/layout/cycle6"/>
    <dgm:cxn modelId="{970BAA56-8159-4478-87EE-74A47DB89970}" type="presParOf" srcId="{AC690DC9-F509-49A8-8814-3132A33D5221}" destId="{EC78560D-6C76-4137-BC12-0320FDD91362}" srcOrd="14" destOrd="0" presId="urn:microsoft.com/office/officeart/2005/8/layout/cycle6"/>
    <dgm:cxn modelId="{3801AE96-E030-4DCA-A9FF-909B3BE419E4}" type="presParOf" srcId="{AC690DC9-F509-49A8-8814-3132A33D5221}" destId="{78E01338-29BC-4C6D-A7C0-6A2436B8D7AD}" srcOrd="15" destOrd="0" presId="urn:microsoft.com/office/officeart/2005/8/layout/cycle6"/>
    <dgm:cxn modelId="{4BC4F62D-2984-4ED5-853F-0CDE9D30B37A}" type="presParOf" srcId="{AC690DC9-F509-49A8-8814-3132A33D5221}" destId="{21789960-EA13-4DBB-8848-47674F36F9F6}" srcOrd="16" destOrd="0" presId="urn:microsoft.com/office/officeart/2005/8/layout/cycle6"/>
    <dgm:cxn modelId="{18B9D16B-8A17-42E3-B1AF-20FC580C67D5}" type="presParOf" srcId="{AC690DC9-F509-49A8-8814-3132A33D5221}" destId="{CA967F0C-F814-497F-870B-2A1B802F6C94}" srcOrd="17" destOrd="0" presId="urn:microsoft.com/office/officeart/2005/8/layout/cycle6"/>
  </dgm:cxnLst>
  <dgm:bg>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0FA90E-1BA9-4C5B-9416-884C0822428A}">
      <dsp:nvSpPr>
        <dsp:cNvPr id="0" name=""/>
        <dsp:cNvSpPr/>
      </dsp:nvSpPr>
      <dsp:spPr>
        <a:xfrm>
          <a:off x="0" y="634899"/>
          <a:ext cx="2243217" cy="134593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i-FI" sz="2100" kern="1200" err="1"/>
            <a:t>Electronics</a:t>
          </a:r>
          <a:r>
            <a:rPr lang="fi-FI" sz="2100" kern="1200"/>
            <a:t> and Embedded Systems</a:t>
          </a:r>
        </a:p>
      </dsp:txBody>
      <dsp:txXfrm>
        <a:off x="0" y="634899"/>
        <a:ext cx="2243217" cy="1345930"/>
      </dsp:txXfrm>
    </dsp:sp>
    <dsp:sp modelId="{F726190F-D70E-4B29-8D49-30055AF8E633}">
      <dsp:nvSpPr>
        <dsp:cNvPr id="0" name=""/>
        <dsp:cNvSpPr/>
      </dsp:nvSpPr>
      <dsp:spPr>
        <a:xfrm>
          <a:off x="2467538" y="634899"/>
          <a:ext cx="2243217" cy="134593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i-FI" sz="2100" kern="1200" err="1"/>
            <a:t>Electrical</a:t>
          </a:r>
          <a:r>
            <a:rPr lang="fi-FI" sz="2100" kern="1200"/>
            <a:t> Energy Engineering</a:t>
          </a:r>
        </a:p>
      </dsp:txBody>
      <dsp:txXfrm>
        <a:off x="2467538" y="634899"/>
        <a:ext cx="2243217" cy="1345930"/>
      </dsp:txXfrm>
    </dsp:sp>
    <dsp:sp modelId="{B5FF1ECB-AEE2-4E73-9586-EE580B76ABDD}">
      <dsp:nvSpPr>
        <dsp:cNvPr id="0" name=""/>
        <dsp:cNvSpPr/>
      </dsp:nvSpPr>
      <dsp:spPr>
        <a:xfrm>
          <a:off x="4935077" y="634899"/>
          <a:ext cx="2243217" cy="134593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Communications Engineering and Radio Systems</a:t>
          </a:r>
          <a:endParaRPr lang="fi-FI" sz="2100" kern="1200"/>
        </a:p>
      </dsp:txBody>
      <dsp:txXfrm>
        <a:off x="4935077" y="634899"/>
        <a:ext cx="2243217" cy="13459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2F18D3-8E03-41F6-BD64-9A0BC44BE496}">
      <dsp:nvSpPr>
        <dsp:cNvPr id="0" name=""/>
        <dsp:cNvSpPr/>
      </dsp:nvSpPr>
      <dsp:spPr>
        <a:xfrm>
          <a:off x="2493" y="40288"/>
          <a:ext cx="1349807" cy="8098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i-FI" sz="1400" kern="1200"/>
            <a:t>Human media </a:t>
          </a:r>
          <a:r>
            <a:rPr lang="fi-FI" sz="1400" kern="1200" err="1"/>
            <a:t>interaction</a:t>
          </a:r>
          <a:endParaRPr lang="fi-FI" sz="1400" kern="1200"/>
        </a:p>
      </dsp:txBody>
      <dsp:txXfrm>
        <a:off x="2493" y="40288"/>
        <a:ext cx="1349807" cy="809884"/>
      </dsp:txXfrm>
    </dsp:sp>
    <dsp:sp modelId="{8D98CFFF-C467-4ACF-8E12-D4EA5873BD9A}">
      <dsp:nvSpPr>
        <dsp:cNvPr id="0" name=""/>
        <dsp:cNvSpPr/>
      </dsp:nvSpPr>
      <dsp:spPr>
        <a:xfrm>
          <a:off x="1487281" y="40288"/>
          <a:ext cx="1349807" cy="8098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i-FI" sz="1400" kern="1200"/>
            <a:t>Human </a:t>
          </a:r>
          <a:r>
            <a:rPr lang="fi-FI" sz="1400" kern="1200" err="1"/>
            <a:t>technology</a:t>
          </a:r>
          <a:r>
            <a:rPr lang="fi-FI" sz="1400" kern="1200"/>
            <a:t> </a:t>
          </a:r>
          <a:r>
            <a:rPr lang="fi-FI" sz="1400" kern="1200" err="1"/>
            <a:t>interaction</a:t>
          </a:r>
          <a:endParaRPr lang="fi-FI" sz="1400" kern="1200"/>
        </a:p>
      </dsp:txBody>
      <dsp:txXfrm>
        <a:off x="1487281" y="40288"/>
        <a:ext cx="1349807" cy="809884"/>
      </dsp:txXfrm>
    </dsp:sp>
    <dsp:sp modelId="{EA0404D3-4158-454C-B541-C68281D23200}">
      <dsp:nvSpPr>
        <dsp:cNvPr id="0" name=""/>
        <dsp:cNvSpPr/>
      </dsp:nvSpPr>
      <dsp:spPr>
        <a:xfrm>
          <a:off x="2972070" y="40288"/>
          <a:ext cx="1349807" cy="8098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i-FI" sz="1400" kern="1200"/>
            <a:t>SW </a:t>
          </a:r>
          <a:r>
            <a:rPr lang="fi-FI" sz="1400" kern="1200" err="1"/>
            <a:t>process</a:t>
          </a:r>
          <a:endParaRPr lang="fi-FI" sz="1400" kern="1200"/>
        </a:p>
      </dsp:txBody>
      <dsp:txXfrm>
        <a:off x="2972070" y="40288"/>
        <a:ext cx="1349807" cy="809884"/>
      </dsp:txXfrm>
    </dsp:sp>
    <dsp:sp modelId="{2EE2AE29-7A20-4CA1-8D60-29D07DED3795}">
      <dsp:nvSpPr>
        <dsp:cNvPr id="0" name=""/>
        <dsp:cNvSpPr/>
      </dsp:nvSpPr>
      <dsp:spPr>
        <a:xfrm>
          <a:off x="4456858" y="40288"/>
          <a:ext cx="1349807" cy="8098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i-FI" sz="1400" kern="1200"/>
            <a:t>SW design</a:t>
          </a:r>
        </a:p>
      </dsp:txBody>
      <dsp:txXfrm>
        <a:off x="4456858" y="40288"/>
        <a:ext cx="1349807" cy="809884"/>
      </dsp:txXfrm>
    </dsp:sp>
    <dsp:sp modelId="{7E723B91-3C2A-42C2-89F9-E5C950DA3B17}">
      <dsp:nvSpPr>
        <dsp:cNvPr id="0" name=""/>
        <dsp:cNvSpPr/>
      </dsp:nvSpPr>
      <dsp:spPr>
        <a:xfrm>
          <a:off x="5941647" y="40288"/>
          <a:ext cx="1349807" cy="8098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i-FI" sz="1400" kern="1200" err="1"/>
            <a:t>Logic</a:t>
          </a:r>
          <a:r>
            <a:rPr lang="fi-FI" sz="1400" kern="1200"/>
            <a:t> and algebra</a:t>
          </a:r>
        </a:p>
      </dsp:txBody>
      <dsp:txXfrm>
        <a:off x="5941647" y="40288"/>
        <a:ext cx="1349807" cy="809884"/>
      </dsp:txXfrm>
    </dsp:sp>
    <dsp:sp modelId="{9D0DCBC2-8C51-48CB-B711-7183EC4FFE3A}">
      <dsp:nvSpPr>
        <dsp:cNvPr id="0" name=""/>
        <dsp:cNvSpPr/>
      </dsp:nvSpPr>
      <dsp:spPr>
        <a:xfrm>
          <a:off x="2493" y="985154"/>
          <a:ext cx="1349807" cy="8098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i-FI" sz="1400" kern="1200"/>
            <a:t>Data and </a:t>
          </a:r>
          <a:r>
            <a:rPr lang="fi-FI" sz="1400" kern="1200" err="1"/>
            <a:t>knowledge</a:t>
          </a:r>
          <a:r>
            <a:rPr lang="fi-FI" sz="1400" kern="1200"/>
            <a:t> </a:t>
          </a:r>
          <a:r>
            <a:rPr lang="fi-FI" sz="1400" kern="1200" err="1"/>
            <a:t>modeling</a:t>
          </a:r>
          <a:endParaRPr lang="fi-FI" sz="1400" kern="1200"/>
        </a:p>
      </dsp:txBody>
      <dsp:txXfrm>
        <a:off x="2493" y="985154"/>
        <a:ext cx="1349807" cy="809884"/>
      </dsp:txXfrm>
    </dsp:sp>
    <dsp:sp modelId="{F4BC2136-8D28-4F26-904B-8C7898E6D851}">
      <dsp:nvSpPr>
        <dsp:cNvPr id="0" name=""/>
        <dsp:cNvSpPr/>
      </dsp:nvSpPr>
      <dsp:spPr>
        <a:xfrm>
          <a:off x="1487281" y="985154"/>
          <a:ext cx="1349807" cy="8098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i-FI" sz="1400" kern="1200" err="1"/>
            <a:t>Inverse</a:t>
          </a:r>
          <a:r>
            <a:rPr lang="fi-FI" sz="1400" kern="1200"/>
            <a:t> </a:t>
          </a:r>
          <a:r>
            <a:rPr lang="fi-FI" sz="1400" kern="1200" err="1"/>
            <a:t>problems</a:t>
          </a:r>
          <a:r>
            <a:rPr lang="fi-FI" sz="1400" kern="1200"/>
            <a:t> and mathematical </a:t>
          </a:r>
          <a:r>
            <a:rPr lang="fi-FI" sz="1400" kern="1200" err="1"/>
            <a:t>analysis</a:t>
          </a:r>
          <a:endParaRPr lang="fi-FI" sz="1400" kern="1200"/>
        </a:p>
      </dsp:txBody>
      <dsp:txXfrm>
        <a:off x="1487281" y="985154"/>
        <a:ext cx="1349807" cy="809884"/>
      </dsp:txXfrm>
    </dsp:sp>
    <dsp:sp modelId="{CD8D5BFC-CBE9-4C4C-BD5B-08EEFA0D9D02}">
      <dsp:nvSpPr>
        <dsp:cNvPr id="0" name=""/>
        <dsp:cNvSpPr/>
      </dsp:nvSpPr>
      <dsp:spPr>
        <a:xfrm>
          <a:off x="2972070" y="985154"/>
          <a:ext cx="1349807" cy="8098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i-FI" sz="1400" kern="1200"/>
            <a:t>Statistical data </a:t>
          </a:r>
          <a:r>
            <a:rPr lang="fi-FI" sz="1400" kern="1200" err="1"/>
            <a:t>analytics</a:t>
          </a:r>
          <a:endParaRPr lang="fi-FI" sz="1400" kern="1200"/>
        </a:p>
      </dsp:txBody>
      <dsp:txXfrm>
        <a:off x="2972070" y="985154"/>
        <a:ext cx="1349807" cy="809884"/>
      </dsp:txXfrm>
    </dsp:sp>
    <dsp:sp modelId="{818B789E-7203-4358-B0C4-B67C22AEAF01}">
      <dsp:nvSpPr>
        <dsp:cNvPr id="0" name=""/>
        <dsp:cNvSpPr/>
      </dsp:nvSpPr>
      <dsp:spPr>
        <a:xfrm>
          <a:off x="4456858" y="985154"/>
          <a:ext cx="1349807" cy="8098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i-FI" sz="1400" kern="1200"/>
            <a:t>Computer and robot vision</a:t>
          </a:r>
        </a:p>
      </dsp:txBody>
      <dsp:txXfrm>
        <a:off x="4456858" y="985154"/>
        <a:ext cx="1349807" cy="809884"/>
      </dsp:txXfrm>
    </dsp:sp>
    <dsp:sp modelId="{80402EE1-6A26-4F14-9681-C5754F6F7B76}">
      <dsp:nvSpPr>
        <dsp:cNvPr id="0" name=""/>
        <dsp:cNvSpPr/>
      </dsp:nvSpPr>
      <dsp:spPr>
        <a:xfrm>
          <a:off x="5941647" y="985154"/>
          <a:ext cx="1349807" cy="8098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i-FI" sz="1400" kern="1200"/>
            <a:t>Machine </a:t>
          </a:r>
          <a:r>
            <a:rPr lang="fi-FI" sz="1400" kern="1200" err="1"/>
            <a:t>learning</a:t>
          </a:r>
          <a:endParaRPr lang="fi-FI" sz="1400" kern="1200"/>
        </a:p>
      </dsp:txBody>
      <dsp:txXfrm>
        <a:off x="5941647" y="985154"/>
        <a:ext cx="1349807" cy="809884"/>
      </dsp:txXfrm>
    </dsp:sp>
    <dsp:sp modelId="{54505833-30B1-4D74-8AB4-84B7941C7359}">
      <dsp:nvSpPr>
        <dsp:cNvPr id="0" name=""/>
        <dsp:cNvSpPr/>
      </dsp:nvSpPr>
      <dsp:spPr>
        <a:xfrm>
          <a:off x="744887" y="1930019"/>
          <a:ext cx="1349807" cy="8098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i-FI" sz="1400" kern="1200"/>
            <a:t>Image and video </a:t>
          </a:r>
          <a:r>
            <a:rPr lang="fi-FI" sz="1400" kern="1200" err="1"/>
            <a:t>signal</a:t>
          </a:r>
          <a:r>
            <a:rPr lang="fi-FI" sz="1400" kern="1200"/>
            <a:t> </a:t>
          </a:r>
          <a:r>
            <a:rPr lang="fi-FI" sz="1400" kern="1200" err="1"/>
            <a:t>processing</a:t>
          </a:r>
          <a:endParaRPr lang="fi-FI" sz="1400" kern="1200"/>
        </a:p>
      </dsp:txBody>
      <dsp:txXfrm>
        <a:off x="744887" y="1930019"/>
        <a:ext cx="1349807" cy="809884"/>
      </dsp:txXfrm>
    </dsp:sp>
    <dsp:sp modelId="{029EBC89-D0CC-4C24-8B32-4318907E9132}">
      <dsp:nvSpPr>
        <dsp:cNvPr id="0" name=""/>
        <dsp:cNvSpPr/>
      </dsp:nvSpPr>
      <dsp:spPr>
        <a:xfrm>
          <a:off x="2229675" y="1930019"/>
          <a:ext cx="1349807" cy="8098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i-FI" sz="1400" kern="1200"/>
            <a:t>Audio </a:t>
          </a:r>
          <a:r>
            <a:rPr lang="fi-FI" sz="1400" kern="1200" err="1"/>
            <a:t>signal</a:t>
          </a:r>
          <a:r>
            <a:rPr lang="fi-FI" sz="1400" kern="1200"/>
            <a:t> </a:t>
          </a:r>
          <a:r>
            <a:rPr lang="fi-FI" sz="1400" kern="1200" err="1"/>
            <a:t>processing</a:t>
          </a:r>
          <a:endParaRPr lang="fi-FI" sz="1400" kern="1200"/>
        </a:p>
      </dsp:txBody>
      <dsp:txXfrm>
        <a:off x="2229675" y="1930019"/>
        <a:ext cx="1349807" cy="809884"/>
      </dsp:txXfrm>
    </dsp:sp>
    <dsp:sp modelId="{579E5490-F22F-4B3C-8D22-8689BE79017E}">
      <dsp:nvSpPr>
        <dsp:cNvPr id="0" name=""/>
        <dsp:cNvSpPr/>
      </dsp:nvSpPr>
      <dsp:spPr>
        <a:xfrm>
          <a:off x="3714464" y="1930019"/>
          <a:ext cx="1349807" cy="8098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i-FI" sz="1400" kern="1200"/>
            <a:t>Computer engineering</a:t>
          </a:r>
        </a:p>
      </dsp:txBody>
      <dsp:txXfrm>
        <a:off x="3714464" y="1930019"/>
        <a:ext cx="1349807" cy="809884"/>
      </dsp:txXfrm>
    </dsp:sp>
    <dsp:sp modelId="{396D2B77-8897-45B4-AB90-35A337F75EC8}">
      <dsp:nvSpPr>
        <dsp:cNvPr id="0" name=""/>
        <dsp:cNvSpPr/>
      </dsp:nvSpPr>
      <dsp:spPr>
        <a:xfrm>
          <a:off x="5199252" y="1930019"/>
          <a:ext cx="1349807" cy="8098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i-FI" sz="1400" kern="1200"/>
            <a:t>Network and </a:t>
          </a:r>
          <a:r>
            <a:rPr lang="fi-FI" sz="1400" kern="1200" err="1"/>
            <a:t>information</a:t>
          </a:r>
          <a:r>
            <a:rPr lang="fi-FI" sz="1400" kern="1200"/>
            <a:t> </a:t>
          </a:r>
          <a:r>
            <a:rPr lang="fi-FI" sz="1400" kern="1200" err="1"/>
            <a:t>security</a:t>
          </a:r>
          <a:endParaRPr lang="fi-FI" sz="1400" kern="1200"/>
        </a:p>
      </dsp:txBody>
      <dsp:txXfrm>
        <a:off x="5199252" y="1930019"/>
        <a:ext cx="1349807" cy="8098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0FA90E-1BA9-4C5B-9416-884C0822428A}">
      <dsp:nvSpPr>
        <dsp:cNvPr id="0" name=""/>
        <dsp:cNvSpPr/>
      </dsp:nvSpPr>
      <dsp:spPr>
        <a:xfrm>
          <a:off x="0" y="634899"/>
          <a:ext cx="2243217" cy="134593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Tampere Research Centre for Journalism, Media and Communication (COMET)</a:t>
          </a:r>
          <a:endParaRPr lang="fi-FI" sz="1800" kern="1200"/>
        </a:p>
      </dsp:txBody>
      <dsp:txXfrm>
        <a:off x="0" y="634899"/>
        <a:ext cx="2243217" cy="1345930"/>
      </dsp:txXfrm>
    </dsp:sp>
    <dsp:sp modelId="{F726190F-D70E-4B29-8D49-30055AF8E633}">
      <dsp:nvSpPr>
        <dsp:cNvPr id="0" name=""/>
        <dsp:cNvSpPr/>
      </dsp:nvSpPr>
      <dsp:spPr>
        <a:xfrm>
          <a:off x="2467538" y="634899"/>
          <a:ext cx="2243217" cy="134593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Tampere Research Center for Information and Media (TRIM)</a:t>
          </a:r>
          <a:endParaRPr lang="fi-FI" sz="1800" kern="1200"/>
        </a:p>
      </dsp:txBody>
      <dsp:txXfrm>
        <a:off x="2467538" y="634899"/>
        <a:ext cx="2243217" cy="1345930"/>
      </dsp:txXfrm>
    </dsp:sp>
    <dsp:sp modelId="{B5FF1ECB-AEE2-4E73-9586-EE580B76ABDD}">
      <dsp:nvSpPr>
        <dsp:cNvPr id="0" name=""/>
        <dsp:cNvSpPr/>
      </dsp:nvSpPr>
      <dsp:spPr>
        <a:xfrm>
          <a:off x="4935077" y="634899"/>
          <a:ext cx="2243217" cy="134593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The Centre for </a:t>
          </a:r>
          <a:r>
            <a:rPr lang="en-US" sz="1800" kern="1200" err="1"/>
            <a:t>Practise</a:t>
          </a:r>
          <a:r>
            <a:rPr lang="en-US" sz="1800" kern="1200"/>
            <a:t> as Research in Theatre (T7)</a:t>
          </a:r>
          <a:endParaRPr lang="fi-FI" sz="1800" kern="1200"/>
        </a:p>
      </dsp:txBody>
      <dsp:txXfrm>
        <a:off x="4935077" y="634899"/>
        <a:ext cx="2243217" cy="13459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0FA90E-1BA9-4C5B-9416-884C0822428A}">
      <dsp:nvSpPr>
        <dsp:cNvPr id="0" name=""/>
        <dsp:cNvSpPr/>
      </dsp:nvSpPr>
      <dsp:spPr>
        <a:xfrm>
          <a:off x="0" y="622668"/>
          <a:ext cx="2192323" cy="13214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Multidisciplinary Research Centre for Languages and Cultures Plural</a:t>
          </a:r>
          <a:endParaRPr lang="fi-FI" sz="1900" kern="1200"/>
        </a:p>
      </dsp:txBody>
      <dsp:txXfrm>
        <a:off x="0" y="622668"/>
        <a:ext cx="2192323" cy="132146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BCA3A0-3630-457E-9094-AEFEA26B6824}">
      <dsp:nvSpPr>
        <dsp:cNvPr id="0" name=""/>
        <dsp:cNvSpPr/>
      </dsp:nvSpPr>
      <dsp:spPr>
        <a:xfrm>
          <a:off x="2716530" y="-47780"/>
          <a:ext cx="1598284" cy="83541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fi-FI" sz="1200" b="1" kern="1200" err="1"/>
            <a:t>Doctoral</a:t>
          </a:r>
          <a:r>
            <a:rPr lang="fi-FI" sz="1200" b="1" kern="1200"/>
            <a:t> </a:t>
          </a:r>
          <a:r>
            <a:rPr lang="fi-FI" sz="1200" b="1" kern="1200" err="1"/>
            <a:t>Programme</a:t>
          </a:r>
          <a:r>
            <a:rPr lang="fi-FI" sz="1200" b="1" kern="1200"/>
            <a:t> in Language </a:t>
          </a:r>
          <a:r>
            <a:rPr lang="fi-FI" sz="1200" b="1" kern="1200" err="1"/>
            <a:t>Studies</a:t>
          </a:r>
          <a:endParaRPr lang="fi-FI" sz="1200" b="1" kern="1200"/>
        </a:p>
      </dsp:txBody>
      <dsp:txXfrm>
        <a:off x="2757312" y="-6998"/>
        <a:ext cx="1516720" cy="753854"/>
      </dsp:txXfrm>
    </dsp:sp>
    <dsp:sp modelId="{05807A51-166F-4BA3-AC17-20966517572C}">
      <dsp:nvSpPr>
        <dsp:cNvPr id="0" name=""/>
        <dsp:cNvSpPr/>
      </dsp:nvSpPr>
      <dsp:spPr>
        <a:xfrm>
          <a:off x="1548400" y="369929"/>
          <a:ext cx="3934545" cy="3934545"/>
        </a:xfrm>
        <a:custGeom>
          <a:avLst/>
          <a:gdLst/>
          <a:ahLst/>
          <a:cxnLst/>
          <a:rect l="0" t="0" r="0" b="0"/>
          <a:pathLst>
            <a:path>
              <a:moveTo>
                <a:pt x="2771365" y="171834"/>
              </a:moveTo>
              <a:arcTo wR="1967272" hR="1967272" stAng="17647522" swAng="931321"/>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28860FA-C579-4A7A-AAC2-26C4352A150E}">
      <dsp:nvSpPr>
        <dsp:cNvPr id="0" name=""/>
        <dsp:cNvSpPr/>
      </dsp:nvSpPr>
      <dsp:spPr>
        <a:xfrm>
          <a:off x="4370987" y="825894"/>
          <a:ext cx="1696786" cy="1055342"/>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a:t>Doctoral </a:t>
          </a:r>
          <a:r>
            <a:rPr lang="en-US" sz="1200" b="1" kern="1200" err="1"/>
            <a:t>Programme</a:t>
          </a:r>
          <a:r>
            <a:rPr lang="en-US" sz="1200" b="1" kern="1200"/>
            <a:t> in Communication, Media and Theatre</a:t>
          </a:r>
          <a:endParaRPr lang="fi-FI" sz="1200" b="1" kern="1200"/>
        </a:p>
      </dsp:txBody>
      <dsp:txXfrm>
        <a:off x="4422505" y="877412"/>
        <a:ext cx="1593750" cy="952306"/>
      </dsp:txXfrm>
    </dsp:sp>
    <dsp:sp modelId="{9B099422-E79F-4354-982A-601B85DBA017}">
      <dsp:nvSpPr>
        <dsp:cNvPr id="0" name=""/>
        <dsp:cNvSpPr/>
      </dsp:nvSpPr>
      <dsp:spPr>
        <a:xfrm>
          <a:off x="1548400" y="369929"/>
          <a:ext cx="3934545" cy="3934545"/>
        </a:xfrm>
        <a:custGeom>
          <a:avLst/>
          <a:gdLst/>
          <a:ahLst/>
          <a:cxnLst/>
          <a:rect l="0" t="0" r="0" b="0"/>
          <a:pathLst>
            <a:path>
              <a:moveTo>
                <a:pt x="3883093" y="1520292"/>
              </a:moveTo>
              <a:arcTo wR="1967272" hR="1967272" stAng="20812035" swAng="159605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5328026-2170-4428-9788-B2F0AA42668F}">
      <dsp:nvSpPr>
        <dsp:cNvPr id="0" name=""/>
        <dsp:cNvSpPr/>
      </dsp:nvSpPr>
      <dsp:spPr>
        <a:xfrm>
          <a:off x="4452595" y="2804361"/>
          <a:ext cx="1533571" cy="1032953"/>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a:latin typeface="+mn-lt"/>
            </a:rPr>
            <a:t>Doctoral </a:t>
          </a:r>
          <a:r>
            <a:rPr lang="en-US" sz="1200" b="1" kern="1200" err="1">
              <a:latin typeface="+mn-lt"/>
            </a:rPr>
            <a:t>Programme</a:t>
          </a:r>
          <a:r>
            <a:rPr lang="en-US" sz="1200" b="1" kern="1200">
              <a:latin typeface="+mn-lt"/>
            </a:rPr>
            <a:t> in Interactive Technology</a:t>
          </a:r>
          <a:endParaRPr lang="fi-FI" sz="1200" b="1" kern="1200">
            <a:latin typeface="+mn-lt"/>
          </a:endParaRPr>
        </a:p>
      </dsp:txBody>
      <dsp:txXfrm>
        <a:off x="4503020" y="2854786"/>
        <a:ext cx="1432721" cy="932103"/>
      </dsp:txXfrm>
    </dsp:sp>
    <dsp:sp modelId="{4E525F9D-097E-4EE6-9584-9A163CBDED95}">
      <dsp:nvSpPr>
        <dsp:cNvPr id="0" name=""/>
        <dsp:cNvSpPr/>
      </dsp:nvSpPr>
      <dsp:spPr>
        <a:xfrm>
          <a:off x="1548400" y="369929"/>
          <a:ext cx="3934545" cy="3934545"/>
        </a:xfrm>
        <a:custGeom>
          <a:avLst/>
          <a:gdLst/>
          <a:ahLst/>
          <a:cxnLst/>
          <a:rect l="0" t="0" r="0" b="0"/>
          <a:pathLst>
            <a:path>
              <a:moveTo>
                <a:pt x="3236042" y="3470730"/>
              </a:moveTo>
              <a:arcTo wR="1967272" hR="1967272" stAng="2990337" swAng="889399"/>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D609201-445C-4CF5-9218-A1BFD2D6FDB5}">
      <dsp:nvSpPr>
        <dsp:cNvPr id="0" name=""/>
        <dsp:cNvSpPr/>
      </dsp:nvSpPr>
      <dsp:spPr>
        <a:xfrm>
          <a:off x="2678454" y="3787997"/>
          <a:ext cx="1674436" cy="1032953"/>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a:t>Doctoral </a:t>
          </a:r>
          <a:r>
            <a:rPr lang="en-US" sz="1200" b="1" kern="1200" err="1"/>
            <a:t>Programme</a:t>
          </a:r>
          <a:r>
            <a:rPr lang="en-US" sz="1200" b="1" kern="1200"/>
            <a:t> of Computing and Electrical Engineering</a:t>
          </a:r>
          <a:endParaRPr lang="fi-FI" sz="1200" b="1" kern="1200"/>
        </a:p>
      </dsp:txBody>
      <dsp:txXfrm>
        <a:off x="2728879" y="3838422"/>
        <a:ext cx="1573586" cy="932103"/>
      </dsp:txXfrm>
    </dsp:sp>
    <dsp:sp modelId="{FC9F6929-9089-4F2E-A717-635F4E51F406}">
      <dsp:nvSpPr>
        <dsp:cNvPr id="0" name=""/>
        <dsp:cNvSpPr/>
      </dsp:nvSpPr>
      <dsp:spPr>
        <a:xfrm>
          <a:off x="1548400" y="369929"/>
          <a:ext cx="3934545" cy="3934545"/>
        </a:xfrm>
        <a:custGeom>
          <a:avLst/>
          <a:gdLst/>
          <a:ahLst/>
          <a:cxnLst/>
          <a:rect l="0" t="0" r="0" b="0"/>
          <a:pathLst>
            <a:path>
              <a:moveTo>
                <a:pt x="1125208" y="3745218"/>
              </a:moveTo>
              <a:arcTo wR="1967272" hR="1967272" stAng="6920580" swAng="92063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6994D91-2165-425B-B166-E9FD7EAC0CFB}">
      <dsp:nvSpPr>
        <dsp:cNvPr id="0" name=""/>
        <dsp:cNvSpPr/>
      </dsp:nvSpPr>
      <dsp:spPr>
        <a:xfrm>
          <a:off x="1073184" y="2816224"/>
          <a:ext cx="1477560" cy="100922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fi-FI" sz="1200" b="1" kern="1200" err="1">
              <a:latin typeface="+mn-lt"/>
            </a:rPr>
            <a:t>Doctoral</a:t>
          </a:r>
          <a:r>
            <a:rPr lang="fi-FI" sz="1200" b="1" kern="1200">
              <a:latin typeface="+mn-lt"/>
            </a:rPr>
            <a:t> </a:t>
          </a:r>
          <a:r>
            <a:rPr lang="fi-FI" sz="1200" b="1" kern="1200" err="1">
              <a:latin typeface="+mn-lt"/>
            </a:rPr>
            <a:t>Programme</a:t>
          </a:r>
          <a:r>
            <a:rPr lang="fi-FI" sz="1200" b="1" kern="1200">
              <a:latin typeface="+mn-lt"/>
            </a:rPr>
            <a:t> in </a:t>
          </a:r>
          <a:r>
            <a:rPr lang="fi-FI" sz="1200" b="1" kern="1200" err="1">
              <a:latin typeface="+mn-lt"/>
            </a:rPr>
            <a:t>Plenoptic</a:t>
          </a:r>
          <a:r>
            <a:rPr lang="fi-FI" sz="1200" b="1" kern="1200">
              <a:latin typeface="+mn-lt"/>
            </a:rPr>
            <a:t> </a:t>
          </a:r>
          <a:r>
            <a:rPr lang="fi-FI" sz="1200" b="1" kern="1200" err="1">
              <a:latin typeface="+mn-lt"/>
            </a:rPr>
            <a:t>Imaging</a:t>
          </a:r>
          <a:endParaRPr lang="fi-FI" sz="1200" b="1" kern="1200">
            <a:latin typeface="+mn-lt"/>
          </a:endParaRPr>
        </a:p>
      </dsp:txBody>
      <dsp:txXfrm>
        <a:off x="1122450" y="2865490"/>
        <a:ext cx="1379028" cy="910695"/>
      </dsp:txXfrm>
    </dsp:sp>
    <dsp:sp modelId="{EC78560D-6C76-4137-BC12-0320FDD91362}">
      <dsp:nvSpPr>
        <dsp:cNvPr id="0" name=""/>
        <dsp:cNvSpPr/>
      </dsp:nvSpPr>
      <dsp:spPr>
        <a:xfrm>
          <a:off x="1548400" y="369929"/>
          <a:ext cx="3934545" cy="3934545"/>
        </a:xfrm>
        <a:custGeom>
          <a:avLst/>
          <a:gdLst/>
          <a:ahLst/>
          <a:cxnLst/>
          <a:rect l="0" t="0" r="0" b="0"/>
          <a:pathLst>
            <a:path>
              <a:moveTo>
                <a:pt x="57082" y="2437733"/>
              </a:moveTo>
              <a:arcTo wR="1967272" hR="1967272" stAng="9969839" swAng="152401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8E01338-29BC-4C6D-A7C0-6A2436B8D7AD}">
      <dsp:nvSpPr>
        <dsp:cNvPr id="0" name=""/>
        <dsp:cNvSpPr/>
      </dsp:nvSpPr>
      <dsp:spPr>
        <a:xfrm>
          <a:off x="960827" y="772941"/>
          <a:ext cx="1702274" cy="116124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a:t>Doctoral </a:t>
          </a:r>
          <a:r>
            <a:rPr lang="en-US" sz="1200" b="1" kern="1200" err="1"/>
            <a:t>Programme</a:t>
          </a:r>
          <a:r>
            <a:rPr lang="en-US" sz="1200" b="1" kern="1200"/>
            <a:t> in Dynamic Wearable Applications with Privacy Constraints</a:t>
          </a:r>
          <a:endParaRPr lang="fi-FI" sz="1200" b="1" kern="1200"/>
        </a:p>
      </dsp:txBody>
      <dsp:txXfrm>
        <a:off x="1017514" y="829628"/>
        <a:ext cx="1588900" cy="1047874"/>
      </dsp:txXfrm>
    </dsp:sp>
    <dsp:sp modelId="{CA967F0C-F814-497F-870B-2A1B802F6C94}">
      <dsp:nvSpPr>
        <dsp:cNvPr id="0" name=""/>
        <dsp:cNvSpPr/>
      </dsp:nvSpPr>
      <dsp:spPr>
        <a:xfrm>
          <a:off x="1548400" y="369929"/>
          <a:ext cx="3934545" cy="3934545"/>
        </a:xfrm>
        <a:custGeom>
          <a:avLst/>
          <a:gdLst/>
          <a:ahLst/>
          <a:cxnLst/>
          <a:rect l="0" t="0" r="0" b="0"/>
          <a:pathLst>
            <a:path>
              <a:moveTo>
                <a:pt x="777915" y="400239"/>
              </a:moveTo>
              <a:arcTo wR="1967272" hR="1967272" stAng="13968119" swAng="785831"/>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cdr:x>
      <cdr:y>0.28904</cdr:y>
    </cdr:from>
    <cdr:to>
      <cdr:x>0.34329</cdr:x>
      <cdr:y>0.46104</cdr:y>
    </cdr:to>
    <cdr:sp macro="" textlink="">
      <cdr:nvSpPr>
        <cdr:cNvPr id="2" name="TextBox 1">
          <a:extLst xmlns:a="http://schemas.openxmlformats.org/drawingml/2006/main">
            <a:ext uri="{FF2B5EF4-FFF2-40B4-BE49-F238E27FC236}">
              <a16:creationId xmlns:a16="http://schemas.microsoft.com/office/drawing/2014/main" id="{A879012D-CC05-4E54-864A-4CD8F1695FC8}"/>
            </a:ext>
          </a:extLst>
        </cdr:cNvPr>
        <cdr:cNvSpPr txBox="1"/>
      </cdr:nvSpPr>
      <cdr:spPr>
        <a:xfrm xmlns:a="http://schemas.openxmlformats.org/drawingml/2006/main">
          <a:off x="0" y="1300023"/>
          <a:ext cx="2103277" cy="773641"/>
        </a:xfrm>
        <a:prstGeom xmlns:a="http://schemas.openxmlformats.org/drawingml/2006/main" prst="rect">
          <a:avLst/>
        </a:prstGeom>
        <a:solidFill xmlns:a="http://schemas.openxmlformats.org/drawingml/2006/main">
          <a:srgbClr val="F9F9F9"/>
        </a:solidFill>
      </cdr:spPr>
      <cdr:txBody>
        <a:bodyPr xmlns:a="http://schemas.openxmlformats.org/drawingml/2006/main" vertOverflow="clip" wrap="square" rtlCol="0"/>
        <a:lstStyle xmlns:a="http://schemas.openxmlformats.org/drawingml/2006/main"/>
        <a:p xmlns:a="http://schemas.openxmlformats.org/drawingml/2006/main">
          <a:r>
            <a:rPr lang="fi-FI" sz="1600" b="1" dirty="0">
              <a:solidFill>
                <a:schemeClr val="tx1">
                  <a:lumMod val="75000"/>
                  <a:lumOff val="25000"/>
                </a:schemeClr>
              </a:solidFill>
            </a:rPr>
            <a:t>ITC </a:t>
          </a:r>
          <a:r>
            <a:rPr lang="fi-FI" sz="1600" b="1" dirty="0" err="1">
              <a:solidFill>
                <a:schemeClr val="tx1">
                  <a:lumMod val="75000"/>
                  <a:lumOff val="25000"/>
                </a:schemeClr>
              </a:solidFill>
            </a:rPr>
            <a:t>Internal</a:t>
          </a:r>
          <a:r>
            <a:rPr lang="fi-FI" sz="1600" b="1" dirty="0">
              <a:solidFill>
                <a:schemeClr val="tx1">
                  <a:lumMod val="75000"/>
                  <a:lumOff val="25000"/>
                </a:schemeClr>
              </a:solidFill>
            </a:rPr>
            <a:t> and </a:t>
          </a:r>
          <a:r>
            <a:rPr lang="fi-FI" sz="1600" b="1" dirty="0" err="1">
              <a:solidFill>
                <a:schemeClr val="tx1">
                  <a:lumMod val="75000"/>
                  <a:lumOff val="25000"/>
                </a:schemeClr>
              </a:solidFill>
            </a:rPr>
            <a:t>External</a:t>
          </a:r>
          <a:r>
            <a:rPr lang="fi-FI" sz="1600" b="1" dirty="0">
              <a:solidFill>
                <a:schemeClr val="tx1">
                  <a:lumMod val="75000"/>
                  <a:lumOff val="25000"/>
                </a:schemeClr>
              </a:solidFill>
            </a:rPr>
            <a:t> </a:t>
          </a:r>
          <a:r>
            <a:rPr lang="fi-FI" sz="1600" b="1" dirty="0" err="1">
              <a:solidFill>
                <a:schemeClr val="tx1">
                  <a:lumMod val="75000"/>
                  <a:lumOff val="25000"/>
                </a:schemeClr>
              </a:solidFill>
            </a:rPr>
            <a:t>funding</a:t>
          </a:r>
          <a:r>
            <a:rPr lang="fi-FI" sz="1600" dirty="0">
              <a:solidFill>
                <a:schemeClr val="tx1">
                  <a:lumMod val="75000"/>
                  <a:lumOff val="25000"/>
                </a:schemeClr>
              </a:solidFill>
            </a:rPr>
            <a: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2398E1-C99F-B940-AA2A-81EFFACD43E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C11D06C-D5DE-814D-931E-02A0CE659BAA}" type="datetimeFigureOut">
              <a:rPr lang="fi-FI" smtClean="0"/>
              <a:t>17.1.2022</a:t>
            </a:fld>
            <a:endParaRPr lang="fi-FI"/>
          </a:p>
        </p:txBody>
      </p:sp>
      <p:sp>
        <p:nvSpPr>
          <p:cNvPr id="4" name="Footer Placeholder 3">
            <a:extLst>
              <a:ext uri="{FF2B5EF4-FFF2-40B4-BE49-F238E27FC236}">
                <a16:creationId xmlns:a16="http://schemas.microsoft.com/office/drawing/2014/main" id="{A6F1C63F-BE00-6D49-B7F3-B253A7D51A9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Slide Number Placeholder 4">
            <a:extLst>
              <a:ext uri="{FF2B5EF4-FFF2-40B4-BE49-F238E27FC236}">
                <a16:creationId xmlns:a16="http://schemas.microsoft.com/office/drawing/2014/main" id="{E6271539-0194-5C43-B2F5-2C601016B94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2E09C7D-6C28-B047-9D84-D52122B215C7}" type="slidenum">
              <a:rPr lang="fi-FI" smtClean="0"/>
              <a:t>‹#›</a:t>
            </a:fld>
            <a:endParaRPr lang="fi-FI"/>
          </a:p>
        </p:txBody>
      </p:sp>
    </p:spTree>
    <p:extLst>
      <p:ext uri="{BB962C8B-B14F-4D97-AF65-F5344CB8AC3E}">
        <p14:creationId xmlns:p14="http://schemas.microsoft.com/office/powerpoint/2010/main" val="37715555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E9BFB5-475C-5B44-BA4D-42DE8089864D}" type="datetimeFigureOut">
              <a:rPr lang="fi-FI" smtClean="0"/>
              <a:t>17.1.2022</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A97949-CA96-A34A-920F-344DC55B3479}" type="slidenum">
              <a:rPr lang="fi-FI" smtClean="0"/>
              <a:t>‹#›</a:t>
            </a:fld>
            <a:endParaRPr lang="fi-FI"/>
          </a:p>
        </p:txBody>
      </p:sp>
    </p:spTree>
    <p:extLst>
      <p:ext uri="{BB962C8B-B14F-4D97-AF65-F5344CB8AC3E}">
        <p14:creationId xmlns:p14="http://schemas.microsoft.com/office/powerpoint/2010/main" val="3078629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1A97949-CA96-A34A-920F-344DC55B3479}" type="slidenum">
              <a:rPr lang="fi-FI" smtClean="0"/>
              <a:t>1</a:t>
            </a:fld>
            <a:endParaRPr lang="fi-FI"/>
          </a:p>
        </p:txBody>
      </p:sp>
    </p:spTree>
    <p:extLst>
      <p:ext uri="{BB962C8B-B14F-4D97-AF65-F5344CB8AC3E}">
        <p14:creationId xmlns:p14="http://schemas.microsoft.com/office/powerpoint/2010/main" val="3056203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F1A97949-CA96-A34A-920F-344DC55B3479}" type="slidenum">
              <a:rPr lang="fi-FI" smtClean="0"/>
              <a:t>13</a:t>
            </a:fld>
            <a:endParaRPr lang="fi-FI"/>
          </a:p>
        </p:txBody>
      </p:sp>
    </p:spTree>
    <p:extLst>
      <p:ext uri="{BB962C8B-B14F-4D97-AF65-F5344CB8AC3E}">
        <p14:creationId xmlns:p14="http://schemas.microsoft.com/office/powerpoint/2010/main" val="1466452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F1A97949-CA96-A34A-920F-344DC55B3479}" type="slidenum">
              <a:rPr lang="fi-FI" smtClean="0"/>
              <a:t>14</a:t>
            </a:fld>
            <a:endParaRPr lang="fi-FI"/>
          </a:p>
        </p:txBody>
      </p:sp>
    </p:spTree>
    <p:extLst>
      <p:ext uri="{BB962C8B-B14F-4D97-AF65-F5344CB8AC3E}">
        <p14:creationId xmlns:p14="http://schemas.microsoft.com/office/powerpoint/2010/main" val="4033329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F1A97949-CA96-A34A-920F-344DC55B3479}" type="slidenum">
              <a:rPr lang="fi-FI" smtClean="0"/>
              <a:t>15</a:t>
            </a:fld>
            <a:endParaRPr lang="fi-FI"/>
          </a:p>
        </p:txBody>
      </p:sp>
    </p:spTree>
    <p:extLst>
      <p:ext uri="{BB962C8B-B14F-4D97-AF65-F5344CB8AC3E}">
        <p14:creationId xmlns:p14="http://schemas.microsoft.com/office/powerpoint/2010/main" val="1800961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A97949-CA96-A34A-920F-344DC55B347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0323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F1A97949-CA96-A34A-920F-344DC55B3479}" type="slidenum">
              <a:rPr lang="fi-FI" smtClean="0"/>
              <a:t>21</a:t>
            </a:fld>
            <a:endParaRPr lang="fi-FI"/>
          </a:p>
        </p:txBody>
      </p:sp>
    </p:spTree>
    <p:extLst>
      <p:ext uri="{BB962C8B-B14F-4D97-AF65-F5344CB8AC3E}">
        <p14:creationId xmlns:p14="http://schemas.microsoft.com/office/powerpoint/2010/main" val="1533711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A97949-CA96-A34A-920F-344DC55B347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0279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A97949-CA96-A34A-920F-344DC55B347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4873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F1A97949-CA96-A34A-920F-344DC55B3479}" type="slidenum">
              <a:rPr lang="fi-FI" smtClean="0"/>
              <a:t>6</a:t>
            </a:fld>
            <a:endParaRPr lang="fi-FI"/>
          </a:p>
        </p:txBody>
      </p:sp>
    </p:spTree>
    <p:extLst>
      <p:ext uri="{BB962C8B-B14F-4D97-AF65-F5344CB8AC3E}">
        <p14:creationId xmlns:p14="http://schemas.microsoft.com/office/powerpoint/2010/main" val="4138886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b="1"/>
              <a:t>Final Results from 2020</a:t>
            </a:r>
            <a:r>
              <a:rPr lang="en-US" b="0"/>
              <a:t> (updated 7/2021).</a:t>
            </a:r>
          </a:p>
          <a:p>
            <a:r>
              <a:rPr lang="en-US"/>
              <a:t>The figure includes only the publication types A1-A4 and C1-C2 of the Ministry of Education and Culture = </a:t>
            </a:r>
            <a:r>
              <a:rPr lang="en-US" b="0" i="0">
                <a:solidFill>
                  <a:srgbClr val="11151A"/>
                </a:solidFill>
                <a:effectLst/>
                <a:latin typeface="Open Sans"/>
              </a:rPr>
              <a:t>peer-reviewed scientific or scholarly articles in journals, conferences and compilations, as well as to scholarly books.</a:t>
            </a:r>
            <a:endParaRPr lang="en-US"/>
          </a:p>
        </p:txBody>
      </p:sp>
      <p:sp>
        <p:nvSpPr>
          <p:cNvPr id="4" name="Dian numeron paikkamerkki 3"/>
          <p:cNvSpPr>
            <a:spLocks noGrp="1"/>
          </p:cNvSpPr>
          <p:nvPr>
            <p:ph type="sldNum" sz="quarter" idx="5"/>
          </p:nvPr>
        </p:nvSpPr>
        <p:spPr/>
        <p:txBody>
          <a:bodyPr/>
          <a:lstStyle/>
          <a:p>
            <a:fld id="{F1A97949-CA96-A34A-920F-344DC55B3479}" type="slidenum">
              <a:rPr lang="fi-FI" smtClean="0"/>
              <a:t>7</a:t>
            </a:fld>
            <a:endParaRPr lang="fi-FI"/>
          </a:p>
        </p:txBody>
      </p:sp>
    </p:spTree>
    <p:extLst>
      <p:ext uri="{BB962C8B-B14F-4D97-AF65-F5344CB8AC3E}">
        <p14:creationId xmlns:p14="http://schemas.microsoft.com/office/powerpoint/2010/main" val="491217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Final results from 2020 </a:t>
            </a:r>
            <a:r>
              <a:rPr lang="en-US" b="0"/>
              <a:t>(updated 7/2021).</a:t>
            </a:r>
          </a:p>
          <a:p>
            <a:r>
              <a:rPr lang="en-US"/>
              <a:t>The figure includes only the publication types A1-A4 and C1-C2 of the Ministry of Education and Culture = peer-reviewed scientific or scholarly articles in journals, conferences and compilations, as well as to scholarly books.</a:t>
            </a:r>
            <a:endParaRPr lang="fi-FI"/>
          </a:p>
        </p:txBody>
      </p:sp>
      <p:sp>
        <p:nvSpPr>
          <p:cNvPr id="4" name="Slide Number Placeholder 3"/>
          <p:cNvSpPr>
            <a:spLocks noGrp="1"/>
          </p:cNvSpPr>
          <p:nvPr>
            <p:ph type="sldNum" sz="quarter" idx="5"/>
          </p:nvPr>
        </p:nvSpPr>
        <p:spPr/>
        <p:txBody>
          <a:bodyPr/>
          <a:lstStyle/>
          <a:p>
            <a:fld id="{F1A97949-CA96-A34A-920F-344DC55B3479}" type="slidenum">
              <a:rPr lang="fi-FI" smtClean="0"/>
              <a:t>8</a:t>
            </a:fld>
            <a:endParaRPr lang="fi-FI"/>
          </a:p>
        </p:txBody>
      </p:sp>
    </p:spTree>
    <p:extLst>
      <p:ext uri="{BB962C8B-B14F-4D97-AF65-F5344CB8AC3E}">
        <p14:creationId xmlns:p14="http://schemas.microsoft.com/office/powerpoint/2010/main" val="3738136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1A97949-CA96-A34A-920F-344DC55B3479}" type="slidenum">
              <a:rPr lang="fi-FI" smtClean="0"/>
              <a:t>9</a:t>
            </a:fld>
            <a:endParaRPr lang="fi-FI"/>
          </a:p>
        </p:txBody>
      </p:sp>
    </p:spTree>
    <p:extLst>
      <p:ext uri="{BB962C8B-B14F-4D97-AF65-F5344CB8AC3E}">
        <p14:creationId xmlns:p14="http://schemas.microsoft.com/office/powerpoint/2010/main" val="3866768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lnSpc>
                <a:spcPct val="107000"/>
              </a:lnSpc>
              <a:spcAft>
                <a:spcPts val="800"/>
              </a:spcAft>
              <a:buFont typeface="Arial" panose="020B0604020202020204" pitchFamily="34" charset="0"/>
              <a:buChar char="•"/>
            </a:pPr>
            <a:endParaRPr lang="fi-FI"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Dian numeron paikkamerkki 3"/>
          <p:cNvSpPr>
            <a:spLocks noGrp="1"/>
          </p:cNvSpPr>
          <p:nvPr>
            <p:ph type="sldNum" sz="quarter" idx="5"/>
          </p:nvPr>
        </p:nvSpPr>
        <p:spPr/>
        <p:txBody>
          <a:bodyPr/>
          <a:lstStyle/>
          <a:p>
            <a:fld id="{F1A97949-CA96-A34A-920F-344DC55B3479}" type="slidenum">
              <a:rPr lang="fi-FI" smtClean="0"/>
              <a:t>11</a:t>
            </a:fld>
            <a:endParaRPr lang="fi-FI"/>
          </a:p>
        </p:txBody>
      </p:sp>
    </p:spTree>
    <p:extLst>
      <p:ext uri="{BB962C8B-B14F-4D97-AF65-F5344CB8AC3E}">
        <p14:creationId xmlns:p14="http://schemas.microsoft.com/office/powerpoint/2010/main" val="420162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F1A97949-CA96-A34A-920F-344DC55B3479}" type="slidenum">
              <a:rPr lang="fi-FI" smtClean="0"/>
              <a:t>12</a:t>
            </a:fld>
            <a:endParaRPr lang="fi-FI"/>
          </a:p>
        </p:txBody>
      </p:sp>
    </p:spTree>
    <p:extLst>
      <p:ext uri="{BB962C8B-B14F-4D97-AF65-F5344CB8AC3E}">
        <p14:creationId xmlns:p14="http://schemas.microsoft.com/office/powerpoint/2010/main" val="32378387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purple">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40D9D56B-380E-41B8-9315-ED5CBC9E42C4}"/>
              </a:ext>
              <a:ext uri="{C183D7F6-B498-43B3-948B-1728B52AA6E4}">
                <adec:decorative xmlns:adec="http://schemas.microsoft.com/office/drawing/2017/decorative" val="1"/>
              </a:ext>
            </a:extLst>
          </p:cNvPr>
          <p:cNvSpPr/>
          <p:nvPr userDrawn="1"/>
        </p:nvSpPr>
        <p:spPr>
          <a:xfrm>
            <a:off x="2" y="0"/>
            <a:ext cx="12191998" cy="6858000"/>
          </a:xfrm>
          <a:prstGeom prst="rect">
            <a:avLst/>
          </a:prstGeom>
          <a:solidFill>
            <a:srgbClr val="4E0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lumMod val="60000"/>
                  <a:lumOff val="40000"/>
                </a:schemeClr>
              </a:solidFill>
            </a:endParaRPr>
          </a:p>
        </p:txBody>
      </p:sp>
      <p:sp>
        <p:nvSpPr>
          <p:cNvPr id="2" name="Title 1"/>
          <p:cNvSpPr>
            <a:spLocks noGrp="1"/>
          </p:cNvSpPr>
          <p:nvPr>
            <p:ph type="ctrTitle"/>
          </p:nvPr>
        </p:nvSpPr>
        <p:spPr>
          <a:xfrm>
            <a:off x="1107638" y="2553066"/>
            <a:ext cx="6212793" cy="3381828"/>
          </a:xfrm>
          <a:prstGeom prst="rect">
            <a:avLst/>
          </a:prstGeom>
        </p:spPr>
        <p:txBody>
          <a:bodyPr anchor="t" anchorCtr="0">
            <a:noAutofit/>
          </a:bodyPr>
          <a:lstStyle>
            <a:lvl1pPr algn="l">
              <a:defRPr sz="5400">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endParaRPr lang="en-US"/>
          </a:p>
        </p:txBody>
      </p:sp>
      <p:pic>
        <p:nvPicPr>
          <p:cNvPr id="4" name="Kuva 3" descr="Tampere University.">
            <a:extLst>
              <a:ext uri="{FF2B5EF4-FFF2-40B4-BE49-F238E27FC236}">
                <a16:creationId xmlns:a16="http://schemas.microsoft.com/office/drawing/2014/main" id="{F4B581D9-6573-401D-B01B-EC70ACF75D2F}"/>
              </a:ext>
            </a:extLst>
          </p:cNvPr>
          <p:cNvPicPr>
            <a:picLocks noChangeAspect="1"/>
          </p:cNvPicPr>
          <p:nvPr userDrawn="1"/>
        </p:nvPicPr>
        <p:blipFill>
          <a:blip r:embed="rId2"/>
          <a:stretch>
            <a:fillRect/>
          </a:stretch>
        </p:blipFill>
        <p:spPr>
          <a:xfrm>
            <a:off x="900000" y="1080000"/>
            <a:ext cx="3721277" cy="900000"/>
          </a:xfrm>
          <a:prstGeom prst="rect">
            <a:avLst/>
          </a:prstGeom>
        </p:spPr>
      </p:pic>
    </p:spTree>
    <p:extLst>
      <p:ext uri="{BB962C8B-B14F-4D97-AF65-F5344CB8AC3E}">
        <p14:creationId xmlns:p14="http://schemas.microsoft.com/office/powerpoint/2010/main" val="2128437407"/>
      </p:ext>
    </p:extLst>
  </p:cSld>
  <p:clrMapOvr>
    <a:masterClrMapping/>
  </p:clrMapOvr>
  <p:extLst>
    <p:ext uri="{DCECCB84-F9BA-43D5-87BE-67443E8EF086}">
      <p15:sldGuideLst xmlns:p15="http://schemas.microsoft.com/office/powerpoint/2012/main">
        <p15:guide id="1" orient="horz" pos="73">
          <p15:clr>
            <a:srgbClr val="FBAE40"/>
          </p15:clr>
        </p15:guide>
        <p15:guide id="2" pos="75">
          <p15:clr>
            <a:srgbClr val="FBAE40"/>
          </p15:clr>
        </p15:guide>
        <p15:guide id="3" pos="7605">
          <p15:clr>
            <a:srgbClr val="FBAE40"/>
          </p15:clr>
        </p15:guide>
        <p15:guide id="4" orient="horz" pos="42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 white">
    <p:spTree>
      <p:nvGrpSpPr>
        <p:cNvPr id="1" name=""/>
        <p:cNvGrpSpPr/>
        <p:nvPr/>
      </p:nvGrpSpPr>
      <p:grpSpPr>
        <a:xfrm>
          <a:off x="0" y="0"/>
          <a:ext cx="0" cy="0"/>
          <a:chOff x="0" y="0"/>
          <a:chExt cx="0" cy="0"/>
        </a:xfrm>
      </p:grpSpPr>
      <p:sp>
        <p:nvSpPr>
          <p:cNvPr id="2" name="Title 1"/>
          <p:cNvSpPr>
            <a:spLocks noGrp="1"/>
          </p:cNvSpPr>
          <p:nvPr>
            <p:ph type="title"/>
          </p:nvPr>
        </p:nvSpPr>
        <p:spPr>
          <a:xfrm>
            <a:off x="410400" y="914401"/>
            <a:ext cx="10651813" cy="642938"/>
          </a:xfrm>
          <a:prstGeom prst="rect">
            <a:avLst/>
          </a:prstGeom>
        </p:spPr>
        <p:txBody>
          <a:bodyPr anchor="t" anchorCtr="0"/>
          <a:lstStyle/>
          <a:p>
            <a:r>
              <a:rPr lang="fi-FI"/>
              <a:t>Muokkaa </a:t>
            </a:r>
            <a:r>
              <a:rPr lang="fi-FI" err="1"/>
              <a:t>ots</a:t>
            </a:r>
            <a:r>
              <a:rPr lang="fi-FI"/>
              <a:t>. </a:t>
            </a:r>
            <a:r>
              <a:rPr lang="fi-FI" err="1"/>
              <a:t>perustyyl</a:t>
            </a:r>
            <a:r>
              <a:rPr lang="fi-FI"/>
              <a:t>. </a:t>
            </a:r>
            <a:r>
              <a:rPr lang="fi-FI" err="1"/>
              <a:t>napsautt</a:t>
            </a:r>
            <a:r>
              <a:rPr lang="fi-FI"/>
              <a:t>.</a:t>
            </a:r>
            <a:endParaRPr lang="en-US"/>
          </a:p>
        </p:txBody>
      </p:sp>
      <p:sp>
        <p:nvSpPr>
          <p:cNvPr id="7" name="Date Placeholder 3">
            <a:extLst>
              <a:ext uri="{FF2B5EF4-FFF2-40B4-BE49-F238E27FC236}">
                <a16:creationId xmlns:a16="http://schemas.microsoft.com/office/drawing/2014/main" id="{17B513FB-A89D-4CD9-816A-A2426574FCB0}"/>
              </a:ext>
            </a:extLst>
          </p:cNvPr>
          <p:cNvSpPr>
            <a:spLocks noGrp="1"/>
          </p:cNvSpPr>
          <p:nvPr>
            <p:ph type="dt" sz="half" idx="2"/>
          </p:nvPr>
        </p:nvSpPr>
        <p:spPr>
          <a:xfrm>
            <a:off x="10855589" y="6489700"/>
            <a:ext cx="766827" cy="254172"/>
          </a:xfrm>
          <a:prstGeom prst="rect">
            <a:avLst/>
          </a:prstGeom>
        </p:spPr>
        <p:txBody>
          <a:bodyPr vert="horz" lIns="0" tIns="45720" rIns="0" bIns="45720" rtlCol="0" anchor="b" anchorCtr="0"/>
          <a:lstStyle>
            <a:lvl1pPr algn="r">
              <a:defRPr sz="1000">
                <a:solidFill>
                  <a:schemeClr val="bg1">
                    <a:lumMod val="65000"/>
                  </a:schemeClr>
                </a:solidFill>
              </a:defRPr>
            </a:lvl1pPr>
          </a:lstStyle>
          <a:p>
            <a:fld id="{A90DC808-9B4F-47F6-816E-B4DD926C39FF}" type="datetime1">
              <a:rPr lang="fi-FI" smtClean="0"/>
              <a:pPr/>
              <a:t>17.1.2022</a:t>
            </a:fld>
            <a:endParaRPr lang="fi-FI"/>
          </a:p>
        </p:txBody>
      </p:sp>
      <p:sp>
        <p:nvSpPr>
          <p:cNvPr id="10" name="Slide Number Placeholder 5">
            <a:extLst>
              <a:ext uri="{FF2B5EF4-FFF2-40B4-BE49-F238E27FC236}">
                <a16:creationId xmlns:a16="http://schemas.microsoft.com/office/drawing/2014/main" id="{D7FC877C-D72B-4FA2-A4D8-10EC144C44B6}"/>
              </a:ext>
            </a:extLst>
          </p:cNvPr>
          <p:cNvSpPr>
            <a:spLocks noGrp="1"/>
          </p:cNvSpPr>
          <p:nvPr>
            <p:ph type="sldNum" sz="quarter" idx="4"/>
          </p:nvPr>
        </p:nvSpPr>
        <p:spPr>
          <a:xfrm>
            <a:off x="11697005" y="6489700"/>
            <a:ext cx="375932"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a:t>|  </a:t>
            </a:r>
            <a:fld id="{CDC8994D-33BE-6F4B-918B-78B2D731EB1C}" type="slidenum">
              <a:rPr lang="fi-FI" smtClean="0"/>
              <a:pPr/>
              <a:t>‹#›</a:t>
            </a:fld>
            <a:endParaRPr lang="fi-FI"/>
          </a:p>
        </p:txBody>
      </p:sp>
      <p:sp>
        <p:nvSpPr>
          <p:cNvPr id="6" name="Footer Placeholder 10">
            <a:extLst>
              <a:ext uri="{FF2B5EF4-FFF2-40B4-BE49-F238E27FC236}">
                <a16:creationId xmlns:a16="http://schemas.microsoft.com/office/drawing/2014/main" id="{BA96801F-E137-4B25-94D7-4851FADECBA6}"/>
              </a:ext>
            </a:extLst>
          </p:cNvPr>
          <p:cNvSpPr>
            <a:spLocks noGrp="1"/>
          </p:cNvSpPr>
          <p:nvPr>
            <p:ph type="ftr" sz="quarter" idx="13"/>
          </p:nvPr>
        </p:nvSpPr>
        <p:spPr>
          <a:xfrm>
            <a:off x="410400" y="6489700"/>
            <a:ext cx="6778800" cy="254015"/>
          </a:xfrm>
          <a:prstGeom prst="rect">
            <a:avLst/>
          </a:prstGeom>
        </p:spPr>
        <p:txBody>
          <a:bodyPr vert="horz" lIns="91440" tIns="45720" rIns="91440" bIns="45720" rtlCol="0" anchor="b" anchorCtr="0"/>
          <a:lstStyle>
            <a:lvl1pPr algn="l">
              <a:defRPr sz="1000">
                <a:solidFill>
                  <a:schemeClr val="bg1">
                    <a:lumMod val="65000"/>
                  </a:schemeClr>
                </a:solidFill>
              </a:defRPr>
            </a:lvl1pPr>
          </a:lstStyle>
          <a:p>
            <a:endParaRPr lang="fi-FI"/>
          </a:p>
        </p:txBody>
      </p:sp>
    </p:spTree>
    <p:extLst>
      <p:ext uri="{BB962C8B-B14F-4D97-AF65-F5344CB8AC3E}">
        <p14:creationId xmlns:p14="http://schemas.microsoft.com/office/powerpoint/2010/main" val="1431326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 purple">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DF54673-9ACE-45BB-89AE-4DF9D12000EF}"/>
              </a:ext>
              <a:ext uri="{C183D7F6-B498-43B3-948B-1728B52AA6E4}">
                <adec:decorative xmlns:adec="http://schemas.microsoft.com/office/drawing/2017/decorative" val="1"/>
              </a:ext>
            </a:extLst>
          </p:cNvPr>
          <p:cNvSpPr/>
          <p:nvPr userDrawn="1"/>
        </p:nvSpPr>
        <p:spPr>
          <a:xfrm>
            <a:off x="277978" y="640094"/>
            <a:ext cx="11914022" cy="6221578"/>
          </a:xfrm>
          <a:prstGeom prst="rect">
            <a:avLst/>
          </a:prstGeom>
          <a:solidFill>
            <a:srgbClr val="4E0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lumMod val="60000"/>
                  <a:lumOff val="40000"/>
                </a:schemeClr>
              </a:solidFill>
            </a:endParaRPr>
          </a:p>
        </p:txBody>
      </p:sp>
      <p:sp>
        <p:nvSpPr>
          <p:cNvPr id="2" name="Title 1"/>
          <p:cNvSpPr>
            <a:spLocks noGrp="1"/>
          </p:cNvSpPr>
          <p:nvPr>
            <p:ph type="title"/>
          </p:nvPr>
        </p:nvSpPr>
        <p:spPr>
          <a:xfrm>
            <a:off x="410400" y="914401"/>
            <a:ext cx="10643351" cy="642938"/>
          </a:xfrm>
          <a:prstGeom prst="rect">
            <a:avLst/>
          </a:prstGeom>
        </p:spPr>
        <p:txBody>
          <a:bodyPr anchor="t" anchorCtr="0"/>
          <a:lstStyle>
            <a:lvl1pPr>
              <a:defRPr>
                <a:solidFill>
                  <a:schemeClr val="bg1"/>
                </a:solidFill>
              </a:defRPr>
            </a:lvl1pPr>
          </a:lstStyle>
          <a:p>
            <a:r>
              <a:rPr lang="fi-FI"/>
              <a:t>Muokkaa ots. perustyyl. napsautt.</a:t>
            </a:r>
            <a:endParaRPr lang="en-US"/>
          </a:p>
        </p:txBody>
      </p:sp>
      <p:sp>
        <p:nvSpPr>
          <p:cNvPr id="10" name="Footer Placeholder 4">
            <a:extLst>
              <a:ext uri="{FF2B5EF4-FFF2-40B4-BE49-F238E27FC236}">
                <a16:creationId xmlns:a16="http://schemas.microsoft.com/office/drawing/2014/main" id="{10BA03E9-7771-435A-ACF2-791A64625196}"/>
              </a:ext>
            </a:extLst>
          </p:cNvPr>
          <p:cNvSpPr>
            <a:spLocks noGrp="1"/>
          </p:cNvSpPr>
          <p:nvPr>
            <p:ph type="ftr" sz="quarter" idx="11"/>
          </p:nvPr>
        </p:nvSpPr>
        <p:spPr>
          <a:xfrm>
            <a:off x="410400" y="6489700"/>
            <a:ext cx="6779559" cy="251947"/>
          </a:xfrm>
          <a:prstGeom prst="rect">
            <a:avLst/>
          </a:prstGeom>
        </p:spPr>
        <p:txBody>
          <a:bodyPr/>
          <a:lstStyle>
            <a:lvl1pPr>
              <a:defRPr>
                <a:solidFill>
                  <a:schemeClr val="bg1"/>
                </a:solidFill>
              </a:defRPr>
            </a:lvl1pPr>
          </a:lstStyle>
          <a:p>
            <a:endParaRPr lang="fi-FI"/>
          </a:p>
        </p:txBody>
      </p:sp>
      <p:sp>
        <p:nvSpPr>
          <p:cNvPr id="11" name="Date Placeholder 3">
            <a:extLst>
              <a:ext uri="{FF2B5EF4-FFF2-40B4-BE49-F238E27FC236}">
                <a16:creationId xmlns:a16="http://schemas.microsoft.com/office/drawing/2014/main" id="{DA061E97-8041-4B8C-84EB-4224E0AC85E6}"/>
              </a:ext>
            </a:extLst>
          </p:cNvPr>
          <p:cNvSpPr>
            <a:spLocks noGrp="1"/>
          </p:cNvSpPr>
          <p:nvPr>
            <p:ph type="dt" sz="half" idx="2"/>
          </p:nvPr>
        </p:nvSpPr>
        <p:spPr>
          <a:xfrm>
            <a:off x="10855589" y="6489700"/>
            <a:ext cx="766827" cy="254172"/>
          </a:xfrm>
          <a:prstGeom prst="rect">
            <a:avLst/>
          </a:prstGeom>
        </p:spPr>
        <p:txBody>
          <a:bodyPr vert="horz" lIns="0" tIns="45720" rIns="0" bIns="45720" rtlCol="0" anchor="b" anchorCtr="0"/>
          <a:lstStyle>
            <a:lvl1pPr algn="r">
              <a:defRPr sz="1000">
                <a:solidFill>
                  <a:schemeClr val="bg1"/>
                </a:solidFill>
              </a:defRPr>
            </a:lvl1pPr>
          </a:lstStyle>
          <a:p>
            <a:fld id="{A90DC808-9B4F-47F6-816E-B4DD926C39FF}" type="datetime1">
              <a:rPr lang="fi-FI" smtClean="0"/>
              <a:pPr/>
              <a:t>17.1.2022</a:t>
            </a:fld>
            <a:endParaRPr lang="fi-FI"/>
          </a:p>
        </p:txBody>
      </p:sp>
      <p:sp>
        <p:nvSpPr>
          <p:cNvPr id="12" name="Slide Number Placeholder 5">
            <a:extLst>
              <a:ext uri="{FF2B5EF4-FFF2-40B4-BE49-F238E27FC236}">
                <a16:creationId xmlns:a16="http://schemas.microsoft.com/office/drawing/2014/main" id="{3E88A044-4865-4080-A1DB-4D812EAA9AE7}"/>
              </a:ext>
            </a:extLst>
          </p:cNvPr>
          <p:cNvSpPr>
            <a:spLocks noGrp="1"/>
          </p:cNvSpPr>
          <p:nvPr>
            <p:ph type="sldNum" sz="quarter" idx="4"/>
          </p:nvPr>
        </p:nvSpPr>
        <p:spPr>
          <a:xfrm>
            <a:off x="11697005" y="6489700"/>
            <a:ext cx="375932"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a:t>|  </a:t>
            </a:r>
            <a:fld id="{CDC8994D-33BE-6F4B-918B-78B2D731EB1C}" type="slidenum">
              <a:rPr lang="fi-FI" smtClean="0">
                <a:solidFill>
                  <a:schemeClr val="bg1"/>
                </a:solidFill>
              </a:rPr>
              <a:pPr/>
              <a:t>‹#›</a:t>
            </a:fld>
            <a:endParaRPr lang="fi-FI">
              <a:solidFill>
                <a:schemeClr val="bg1"/>
              </a:solidFill>
            </a:endParaRPr>
          </a:p>
        </p:txBody>
      </p:sp>
    </p:spTree>
    <p:extLst>
      <p:ext uri="{BB962C8B-B14F-4D97-AF65-F5344CB8AC3E}">
        <p14:creationId xmlns:p14="http://schemas.microsoft.com/office/powerpoint/2010/main" val="948484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 white">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91F2527F-684A-4121-9363-8807B0AFD189}"/>
              </a:ext>
            </a:extLst>
          </p:cNvPr>
          <p:cNvSpPr>
            <a:spLocks noGrp="1"/>
          </p:cNvSpPr>
          <p:nvPr>
            <p:ph type="dt" sz="half" idx="2"/>
          </p:nvPr>
        </p:nvSpPr>
        <p:spPr>
          <a:xfrm>
            <a:off x="10855589" y="6489700"/>
            <a:ext cx="766827" cy="254172"/>
          </a:xfrm>
          <a:prstGeom prst="rect">
            <a:avLst/>
          </a:prstGeom>
        </p:spPr>
        <p:txBody>
          <a:bodyPr vert="horz" lIns="0" tIns="45720" rIns="0" bIns="45720" rtlCol="0" anchor="b" anchorCtr="0"/>
          <a:lstStyle>
            <a:lvl1pPr algn="r">
              <a:defRPr sz="1000">
                <a:solidFill>
                  <a:schemeClr val="bg1">
                    <a:lumMod val="65000"/>
                  </a:schemeClr>
                </a:solidFill>
              </a:defRPr>
            </a:lvl1pPr>
          </a:lstStyle>
          <a:p>
            <a:fld id="{A90DC808-9B4F-47F6-816E-B4DD926C39FF}" type="datetime1">
              <a:rPr lang="fi-FI" smtClean="0"/>
              <a:pPr/>
              <a:t>17.1.2022</a:t>
            </a:fld>
            <a:endParaRPr lang="fi-FI"/>
          </a:p>
        </p:txBody>
      </p:sp>
      <p:sp>
        <p:nvSpPr>
          <p:cNvPr id="10" name="Slide Number Placeholder 5">
            <a:extLst>
              <a:ext uri="{FF2B5EF4-FFF2-40B4-BE49-F238E27FC236}">
                <a16:creationId xmlns:a16="http://schemas.microsoft.com/office/drawing/2014/main" id="{2306364A-3632-4E1B-8113-A8981F3C5267}"/>
              </a:ext>
            </a:extLst>
          </p:cNvPr>
          <p:cNvSpPr>
            <a:spLocks noGrp="1"/>
          </p:cNvSpPr>
          <p:nvPr>
            <p:ph type="sldNum" sz="quarter" idx="4"/>
          </p:nvPr>
        </p:nvSpPr>
        <p:spPr>
          <a:xfrm>
            <a:off x="11697005" y="6489700"/>
            <a:ext cx="375932"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a:t>|  </a:t>
            </a:r>
            <a:fld id="{CDC8994D-33BE-6F4B-918B-78B2D731EB1C}" type="slidenum">
              <a:rPr lang="fi-FI" smtClean="0"/>
              <a:pPr/>
              <a:t>‹#›</a:t>
            </a:fld>
            <a:endParaRPr lang="fi-FI"/>
          </a:p>
        </p:txBody>
      </p:sp>
      <p:sp>
        <p:nvSpPr>
          <p:cNvPr id="5" name="Footer Placeholder 10">
            <a:extLst>
              <a:ext uri="{FF2B5EF4-FFF2-40B4-BE49-F238E27FC236}">
                <a16:creationId xmlns:a16="http://schemas.microsoft.com/office/drawing/2014/main" id="{DFF5CBD4-0D40-46CB-83FF-1C58DD787062}"/>
              </a:ext>
            </a:extLst>
          </p:cNvPr>
          <p:cNvSpPr>
            <a:spLocks noGrp="1"/>
          </p:cNvSpPr>
          <p:nvPr>
            <p:ph type="ftr" sz="quarter" idx="13"/>
          </p:nvPr>
        </p:nvSpPr>
        <p:spPr>
          <a:xfrm>
            <a:off x="410400" y="6489700"/>
            <a:ext cx="6778800" cy="254015"/>
          </a:xfrm>
          <a:prstGeom prst="rect">
            <a:avLst/>
          </a:prstGeom>
        </p:spPr>
        <p:txBody>
          <a:bodyPr vert="horz" lIns="91440" tIns="45720" rIns="91440" bIns="45720" rtlCol="0" anchor="b" anchorCtr="0"/>
          <a:lstStyle>
            <a:lvl1pPr algn="l">
              <a:defRPr sz="1000">
                <a:solidFill>
                  <a:schemeClr val="bg1">
                    <a:lumMod val="65000"/>
                  </a:schemeClr>
                </a:solidFill>
              </a:defRPr>
            </a:lvl1pPr>
          </a:lstStyle>
          <a:p>
            <a:endParaRPr lang="fi-FI"/>
          </a:p>
        </p:txBody>
      </p:sp>
    </p:spTree>
    <p:extLst>
      <p:ext uri="{BB962C8B-B14F-4D97-AF65-F5344CB8AC3E}">
        <p14:creationId xmlns:p14="http://schemas.microsoft.com/office/powerpoint/2010/main" val="3632917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 purple">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6A4069F-7B77-435A-A9D6-CD64E24346C4}"/>
              </a:ext>
              <a:ext uri="{C183D7F6-B498-43B3-948B-1728B52AA6E4}">
                <adec:decorative xmlns:adec="http://schemas.microsoft.com/office/drawing/2017/decorative" val="1"/>
              </a:ext>
            </a:extLst>
          </p:cNvPr>
          <p:cNvSpPr/>
          <p:nvPr userDrawn="1"/>
        </p:nvSpPr>
        <p:spPr>
          <a:xfrm>
            <a:off x="277978" y="640094"/>
            <a:ext cx="11914022" cy="6221578"/>
          </a:xfrm>
          <a:prstGeom prst="rect">
            <a:avLst/>
          </a:prstGeom>
          <a:solidFill>
            <a:srgbClr val="4E0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lumMod val="60000"/>
                  <a:lumOff val="40000"/>
                </a:schemeClr>
              </a:solidFill>
            </a:endParaRPr>
          </a:p>
        </p:txBody>
      </p:sp>
      <p:sp>
        <p:nvSpPr>
          <p:cNvPr id="13" name="Footer Placeholder 4">
            <a:extLst>
              <a:ext uri="{FF2B5EF4-FFF2-40B4-BE49-F238E27FC236}">
                <a16:creationId xmlns:a16="http://schemas.microsoft.com/office/drawing/2014/main" id="{5737735C-1BFC-5948-A4B6-6B9D9DF1DAD9}"/>
              </a:ext>
            </a:extLst>
          </p:cNvPr>
          <p:cNvSpPr txBox="1">
            <a:spLocks/>
          </p:cNvSpPr>
          <p:nvPr userDrawn="1"/>
        </p:nvSpPr>
        <p:spPr>
          <a:xfrm>
            <a:off x="430580" y="6506631"/>
            <a:ext cx="6779559" cy="251947"/>
          </a:xfrm>
          <a:prstGeom prst="rect">
            <a:avLst/>
          </a:prstGeom>
        </p:spPr>
        <p:txBody>
          <a:bodyPr vert="horz" lIns="91440" tIns="45720" rIns="91440" bIns="45720" rtlCol="0" anchor="b" anchorCtr="0"/>
          <a:lstStyle>
            <a:defPPr>
              <a:defRPr lang="fi-FI"/>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i-FI"/>
          </a:p>
        </p:txBody>
      </p:sp>
      <p:sp>
        <p:nvSpPr>
          <p:cNvPr id="15" name="Footer Placeholder 4">
            <a:extLst>
              <a:ext uri="{FF2B5EF4-FFF2-40B4-BE49-F238E27FC236}">
                <a16:creationId xmlns:a16="http://schemas.microsoft.com/office/drawing/2014/main" id="{686E1A08-E0B6-4CF0-9B54-F868C9DFE6B8}"/>
              </a:ext>
            </a:extLst>
          </p:cNvPr>
          <p:cNvSpPr>
            <a:spLocks noGrp="1"/>
          </p:cNvSpPr>
          <p:nvPr>
            <p:ph type="ftr" sz="quarter" idx="11"/>
          </p:nvPr>
        </p:nvSpPr>
        <p:spPr>
          <a:xfrm>
            <a:off x="410400" y="6489700"/>
            <a:ext cx="6779559" cy="251947"/>
          </a:xfrm>
          <a:prstGeom prst="rect">
            <a:avLst/>
          </a:prstGeom>
        </p:spPr>
        <p:txBody>
          <a:bodyPr/>
          <a:lstStyle>
            <a:lvl1pPr>
              <a:defRPr>
                <a:solidFill>
                  <a:schemeClr val="bg1"/>
                </a:solidFill>
              </a:defRPr>
            </a:lvl1pPr>
          </a:lstStyle>
          <a:p>
            <a:endParaRPr lang="fi-FI"/>
          </a:p>
        </p:txBody>
      </p:sp>
      <p:sp>
        <p:nvSpPr>
          <p:cNvPr id="16" name="Date Placeholder 3">
            <a:extLst>
              <a:ext uri="{FF2B5EF4-FFF2-40B4-BE49-F238E27FC236}">
                <a16:creationId xmlns:a16="http://schemas.microsoft.com/office/drawing/2014/main" id="{8C7C9B07-1287-4DA9-8EE6-AAC6DE816656}"/>
              </a:ext>
            </a:extLst>
          </p:cNvPr>
          <p:cNvSpPr>
            <a:spLocks noGrp="1"/>
          </p:cNvSpPr>
          <p:nvPr>
            <p:ph type="dt" sz="half" idx="2"/>
          </p:nvPr>
        </p:nvSpPr>
        <p:spPr>
          <a:xfrm>
            <a:off x="10855589" y="6489700"/>
            <a:ext cx="766827" cy="254172"/>
          </a:xfrm>
          <a:prstGeom prst="rect">
            <a:avLst/>
          </a:prstGeom>
        </p:spPr>
        <p:txBody>
          <a:bodyPr vert="horz" lIns="0" tIns="45720" rIns="0" bIns="45720" rtlCol="0" anchor="b" anchorCtr="0"/>
          <a:lstStyle>
            <a:lvl1pPr algn="r">
              <a:defRPr sz="1000">
                <a:solidFill>
                  <a:schemeClr val="bg1"/>
                </a:solidFill>
              </a:defRPr>
            </a:lvl1pPr>
          </a:lstStyle>
          <a:p>
            <a:fld id="{A90DC808-9B4F-47F6-816E-B4DD926C39FF}" type="datetime1">
              <a:rPr lang="fi-FI" smtClean="0"/>
              <a:pPr/>
              <a:t>17.1.2022</a:t>
            </a:fld>
            <a:endParaRPr lang="fi-FI"/>
          </a:p>
        </p:txBody>
      </p:sp>
      <p:sp>
        <p:nvSpPr>
          <p:cNvPr id="17" name="Slide Number Placeholder 5">
            <a:extLst>
              <a:ext uri="{FF2B5EF4-FFF2-40B4-BE49-F238E27FC236}">
                <a16:creationId xmlns:a16="http://schemas.microsoft.com/office/drawing/2014/main" id="{8697E018-CB7F-48B9-B44F-8C4B55AF6C59}"/>
              </a:ext>
            </a:extLst>
          </p:cNvPr>
          <p:cNvSpPr>
            <a:spLocks noGrp="1"/>
          </p:cNvSpPr>
          <p:nvPr>
            <p:ph type="sldNum" sz="quarter" idx="4"/>
          </p:nvPr>
        </p:nvSpPr>
        <p:spPr>
          <a:xfrm>
            <a:off x="11697005" y="6489700"/>
            <a:ext cx="375932"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a:t>|  </a:t>
            </a:r>
            <a:fld id="{CDC8994D-33BE-6F4B-918B-78B2D731EB1C}" type="slidenum">
              <a:rPr lang="fi-FI" smtClean="0">
                <a:solidFill>
                  <a:schemeClr val="bg1"/>
                </a:solidFill>
              </a:rPr>
              <a:pPr/>
              <a:t>‹#›</a:t>
            </a:fld>
            <a:endParaRPr lang="fi-FI">
              <a:solidFill>
                <a:schemeClr val="bg1"/>
              </a:solidFill>
            </a:endParaRPr>
          </a:p>
        </p:txBody>
      </p:sp>
    </p:spTree>
    <p:extLst>
      <p:ext uri="{BB962C8B-B14F-4D97-AF65-F5344CB8AC3E}">
        <p14:creationId xmlns:p14="http://schemas.microsoft.com/office/powerpoint/2010/main" val="3530646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 gra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9199A30-D9CF-F04F-AD6E-EFD6A331FF13}"/>
              </a:ext>
              <a:ext uri="{C183D7F6-B498-43B3-948B-1728B52AA6E4}">
                <adec:decorative xmlns:adec="http://schemas.microsoft.com/office/drawing/2017/decorative" val="1"/>
              </a:ext>
            </a:extLst>
          </p:cNvPr>
          <p:cNvSpPr/>
          <p:nvPr userDrawn="1"/>
        </p:nvSpPr>
        <p:spPr>
          <a:xfrm>
            <a:off x="277978" y="636422"/>
            <a:ext cx="11914022" cy="6221578"/>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lumMod val="60000"/>
                  <a:lumOff val="40000"/>
                </a:schemeClr>
              </a:solidFill>
            </a:endParaRPr>
          </a:p>
        </p:txBody>
      </p:sp>
      <p:sp>
        <p:nvSpPr>
          <p:cNvPr id="8" name="Date Placeholder 3">
            <a:extLst>
              <a:ext uri="{FF2B5EF4-FFF2-40B4-BE49-F238E27FC236}">
                <a16:creationId xmlns:a16="http://schemas.microsoft.com/office/drawing/2014/main" id="{DA31E617-3DD2-45F9-87A9-28710F458B86}"/>
              </a:ext>
            </a:extLst>
          </p:cNvPr>
          <p:cNvSpPr>
            <a:spLocks noGrp="1"/>
          </p:cNvSpPr>
          <p:nvPr>
            <p:ph type="dt" sz="half" idx="2"/>
          </p:nvPr>
        </p:nvSpPr>
        <p:spPr>
          <a:xfrm>
            <a:off x="10855589" y="6489700"/>
            <a:ext cx="766827" cy="254172"/>
          </a:xfrm>
          <a:prstGeom prst="rect">
            <a:avLst/>
          </a:prstGeom>
        </p:spPr>
        <p:txBody>
          <a:bodyPr vert="horz" lIns="0" tIns="45720" rIns="0" bIns="45720" rtlCol="0" anchor="b" anchorCtr="0"/>
          <a:lstStyle>
            <a:lvl1pPr algn="r">
              <a:defRPr sz="1000">
                <a:solidFill>
                  <a:schemeClr val="bg1">
                    <a:lumMod val="65000"/>
                  </a:schemeClr>
                </a:solidFill>
              </a:defRPr>
            </a:lvl1pPr>
          </a:lstStyle>
          <a:p>
            <a:fld id="{A90DC808-9B4F-47F6-816E-B4DD926C39FF}" type="datetime1">
              <a:rPr lang="fi-FI" smtClean="0"/>
              <a:pPr/>
              <a:t>17.1.2022</a:t>
            </a:fld>
            <a:endParaRPr lang="fi-FI"/>
          </a:p>
        </p:txBody>
      </p:sp>
      <p:sp>
        <p:nvSpPr>
          <p:cNvPr id="10" name="Slide Number Placeholder 5">
            <a:extLst>
              <a:ext uri="{FF2B5EF4-FFF2-40B4-BE49-F238E27FC236}">
                <a16:creationId xmlns:a16="http://schemas.microsoft.com/office/drawing/2014/main" id="{823AE687-7288-4989-808B-BBFE1801B646}"/>
              </a:ext>
            </a:extLst>
          </p:cNvPr>
          <p:cNvSpPr>
            <a:spLocks noGrp="1"/>
          </p:cNvSpPr>
          <p:nvPr>
            <p:ph type="sldNum" sz="quarter" idx="4"/>
          </p:nvPr>
        </p:nvSpPr>
        <p:spPr>
          <a:xfrm>
            <a:off x="11697005" y="6489700"/>
            <a:ext cx="375932"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a:t>|  </a:t>
            </a:r>
            <a:fld id="{CDC8994D-33BE-6F4B-918B-78B2D731EB1C}" type="slidenum">
              <a:rPr lang="fi-FI" smtClean="0"/>
              <a:pPr/>
              <a:t>‹#›</a:t>
            </a:fld>
            <a:endParaRPr lang="fi-FI"/>
          </a:p>
        </p:txBody>
      </p:sp>
      <p:sp>
        <p:nvSpPr>
          <p:cNvPr id="6" name="Footer Placeholder 10">
            <a:extLst>
              <a:ext uri="{FF2B5EF4-FFF2-40B4-BE49-F238E27FC236}">
                <a16:creationId xmlns:a16="http://schemas.microsoft.com/office/drawing/2014/main" id="{C9304CA3-67E1-4FC8-9377-97D39A86970A}"/>
              </a:ext>
            </a:extLst>
          </p:cNvPr>
          <p:cNvSpPr>
            <a:spLocks noGrp="1"/>
          </p:cNvSpPr>
          <p:nvPr>
            <p:ph type="ftr" sz="quarter" idx="13"/>
          </p:nvPr>
        </p:nvSpPr>
        <p:spPr>
          <a:xfrm>
            <a:off x="410400" y="6489700"/>
            <a:ext cx="6778800" cy="254015"/>
          </a:xfrm>
          <a:prstGeom prst="rect">
            <a:avLst/>
          </a:prstGeom>
        </p:spPr>
        <p:txBody>
          <a:bodyPr vert="horz" lIns="91440" tIns="45720" rIns="91440" bIns="45720" rtlCol="0" anchor="b" anchorCtr="0"/>
          <a:lstStyle>
            <a:lvl1pPr algn="l">
              <a:defRPr sz="1000">
                <a:solidFill>
                  <a:schemeClr val="bg1">
                    <a:lumMod val="65000"/>
                  </a:schemeClr>
                </a:solidFill>
              </a:defRPr>
            </a:lvl1pPr>
          </a:lstStyle>
          <a:p>
            <a:endParaRPr lang="fi-FI"/>
          </a:p>
        </p:txBody>
      </p:sp>
    </p:spTree>
    <p:extLst>
      <p:ext uri="{BB962C8B-B14F-4D97-AF65-F5344CB8AC3E}">
        <p14:creationId xmlns:p14="http://schemas.microsoft.com/office/powerpoint/2010/main" val="1362863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 white">
    <p:spTree>
      <p:nvGrpSpPr>
        <p:cNvPr id="1" name=""/>
        <p:cNvGrpSpPr/>
        <p:nvPr/>
      </p:nvGrpSpPr>
      <p:grpSpPr>
        <a:xfrm>
          <a:off x="0" y="0"/>
          <a:ext cx="0" cy="0"/>
          <a:chOff x="0" y="0"/>
          <a:chExt cx="0" cy="0"/>
        </a:xfrm>
      </p:grpSpPr>
      <p:sp>
        <p:nvSpPr>
          <p:cNvPr id="2" name="Title 1"/>
          <p:cNvSpPr>
            <a:spLocks noGrp="1"/>
          </p:cNvSpPr>
          <p:nvPr>
            <p:ph type="title"/>
          </p:nvPr>
        </p:nvSpPr>
        <p:spPr>
          <a:xfrm>
            <a:off x="410400" y="908050"/>
            <a:ext cx="3932237" cy="1149350"/>
          </a:xfrm>
          <a:prstGeom prst="rect">
            <a:avLst/>
          </a:prstGeom>
        </p:spPr>
        <p:txBody>
          <a:bodyPr anchor="b">
            <a:noAutofit/>
          </a:bodyPr>
          <a:lstStyle>
            <a:lvl1pPr>
              <a:defRPr sz="4000"/>
            </a:lvl1pPr>
          </a:lstStyle>
          <a:p>
            <a:r>
              <a:rPr lang="fi-FI"/>
              <a:t>Muokkaa </a:t>
            </a:r>
            <a:r>
              <a:rPr lang="fi-FI" err="1"/>
              <a:t>ots</a:t>
            </a:r>
            <a:r>
              <a:rPr lang="fi-FI"/>
              <a:t>. </a:t>
            </a:r>
            <a:r>
              <a:rPr lang="fi-FI" err="1"/>
              <a:t>perustyyl</a:t>
            </a:r>
            <a:r>
              <a:rPr lang="fi-FI"/>
              <a:t>. </a:t>
            </a:r>
            <a:r>
              <a:rPr lang="fi-FI" err="1"/>
              <a:t>napsautt</a:t>
            </a:r>
            <a:r>
              <a:rPr lang="fi-FI"/>
              <a:t>.</a:t>
            </a:r>
            <a:endParaRPr lang="en-US"/>
          </a:p>
        </p:txBody>
      </p:sp>
      <p:sp>
        <p:nvSpPr>
          <p:cNvPr id="3" name="Content Placeholder 2"/>
          <p:cNvSpPr>
            <a:spLocks noGrp="1"/>
          </p:cNvSpPr>
          <p:nvPr>
            <p:ph idx="1"/>
          </p:nvPr>
        </p:nvSpPr>
        <p:spPr>
          <a:xfrm>
            <a:off x="4542964" y="908050"/>
            <a:ext cx="7092900" cy="4960938"/>
          </a:xfrm>
        </p:spPr>
        <p:txBody>
          <a:bodyPr>
            <a:no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Text Placeholder 3"/>
          <p:cNvSpPr>
            <a:spLocks noGrp="1"/>
          </p:cNvSpPr>
          <p:nvPr>
            <p:ph type="body" sz="half" idx="2"/>
          </p:nvPr>
        </p:nvSpPr>
        <p:spPr>
          <a:xfrm>
            <a:off x="410400" y="2172614"/>
            <a:ext cx="3932237" cy="3696374"/>
          </a:xfrm>
        </p:spPr>
        <p:txBody>
          <a:bodyPr>
            <a:no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12" name="Date Placeholder 3">
            <a:extLst>
              <a:ext uri="{FF2B5EF4-FFF2-40B4-BE49-F238E27FC236}">
                <a16:creationId xmlns:a16="http://schemas.microsoft.com/office/drawing/2014/main" id="{A9A114AA-0FC1-4BDA-A87A-450D91C74DBE}"/>
              </a:ext>
            </a:extLst>
          </p:cNvPr>
          <p:cNvSpPr>
            <a:spLocks noGrp="1"/>
          </p:cNvSpPr>
          <p:nvPr>
            <p:ph type="dt" sz="half" idx="10"/>
          </p:nvPr>
        </p:nvSpPr>
        <p:spPr>
          <a:xfrm>
            <a:off x="10855589" y="6489700"/>
            <a:ext cx="766827" cy="254172"/>
          </a:xfrm>
          <a:prstGeom prst="rect">
            <a:avLst/>
          </a:prstGeom>
        </p:spPr>
        <p:txBody>
          <a:bodyPr vert="horz" lIns="0" tIns="45720" rIns="0" bIns="45720" rtlCol="0" anchor="b" anchorCtr="0"/>
          <a:lstStyle>
            <a:lvl1pPr algn="r">
              <a:defRPr sz="1000">
                <a:solidFill>
                  <a:schemeClr val="bg1">
                    <a:lumMod val="65000"/>
                  </a:schemeClr>
                </a:solidFill>
              </a:defRPr>
            </a:lvl1pPr>
          </a:lstStyle>
          <a:p>
            <a:fld id="{A90DC808-9B4F-47F6-816E-B4DD926C39FF}" type="datetime1">
              <a:rPr lang="fi-FI" smtClean="0"/>
              <a:pPr/>
              <a:t>17.1.2022</a:t>
            </a:fld>
            <a:endParaRPr lang="fi-FI"/>
          </a:p>
        </p:txBody>
      </p:sp>
      <p:sp>
        <p:nvSpPr>
          <p:cNvPr id="13" name="Slide Number Placeholder 5">
            <a:extLst>
              <a:ext uri="{FF2B5EF4-FFF2-40B4-BE49-F238E27FC236}">
                <a16:creationId xmlns:a16="http://schemas.microsoft.com/office/drawing/2014/main" id="{F8A440A0-2DFA-4694-8E9A-F37821D642C2}"/>
              </a:ext>
            </a:extLst>
          </p:cNvPr>
          <p:cNvSpPr>
            <a:spLocks noGrp="1"/>
          </p:cNvSpPr>
          <p:nvPr>
            <p:ph type="sldNum" sz="quarter" idx="4"/>
          </p:nvPr>
        </p:nvSpPr>
        <p:spPr>
          <a:xfrm>
            <a:off x="11697005" y="6489700"/>
            <a:ext cx="375932"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a:t>|  </a:t>
            </a:r>
            <a:fld id="{CDC8994D-33BE-6F4B-918B-78B2D731EB1C}" type="slidenum">
              <a:rPr lang="fi-FI" smtClean="0"/>
              <a:pPr/>
              <a:t>‹#›</a:t>
            </a:fld>
            <a:endParaRPr lang="fi-FI"/>
          </a:p>
        </p:txBody>
      </p:sp>
      <p:sp>
        <p:nvSpPr>
          <p:cNvPr id="8" name="Footer Placeholder 10">
            <a:extLst>
              <a:ext uri="{FF2B5EF4-FFF2-40B4-BE49-F238E27FC236}">
                <a16:creationId xmlns:a16="http://schemas.microsoft.com/office/drawing/2014/main" id="{B3199E04-FCC9-48F1-9FFB-2F71AFADEA9A}"/>
              </a:ext>
            </a:extLst>
          </p:cNvPr>
          <p:cNvSpPr>
            <a:spLocks noGrp="1"/>
          </p:cNvSpPr>
          <p:nvPr>
            <p:ph type="ftr" sz="quarter" idx="13"/>
          </p:nvPr>
        </p:nvSpPr>
        <p:spPr>
          <a:xfrm>
            <a:off x="410400" y="6489700"/>
            <a:ext cx="6778800" cy="254015"/>
          </a:xfrm>
          <a:prstGeom prst="rect">
            <a:avLst/>
          </a:prstGeom>
        </p:spPr>
        <p:txBody>
          <a:bodyPr vert="horz" lIns="91440" tIns="45720" rIns="91440" bIns="45720" rtlCol="0" anchor="b" anchorCtr="0"/>
          <a:lstStyle>
            <a:lvl1pPr algn="l">
              <a:defRPr sz="1000">
                <a:solidFill>
                  <a:schemeClr val="bg1">
                    <a:lumMod val="65000"/>
                  </a:schemeClr>
                </a:solidFill>
              </a:defRPr>
            </a:lvl1pPr>
          </a:lstStyle>
          <a:p>
            <a:endParaRPr lang="fi-FI"/>
          </a:p>
        </p:txBody>
      </p:sp>
    </p:spTree>
    <p:extLst>
      <p:ext uri="{BB962C8B-B14F-4D97-AF65-F5344CB8AC3E}">
        <p14:creationId xmlns:p14="http://schemas.microsoft.com/office/powerpoint/2010/main" val="1720778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 purple">
    <p:spTree>
      <p:nvGrpSpPr>
        <p:cNvPr id="1" name=""/>
        <p:cNvGrpSpPr/>
        <p:nvPr/>
      </p:nvGrpSpPr>
      <p:grpSpPr>
        <a:xfrm>
          <a:off x="0" y="0"/>
          <a:ext cx="0" cy="0"/>
          <a:chOff x="0" y="0"/>
          <a:chExt cx="0" cy="0"/>
        </a:xfrm>
      </p:grpSpPr>
      <p:sp>
        <p:nvSpPr>
          <p:cNvPr id="9" name="Rectangle 7">
            <a:extLst>
              <a:ext uri="{FF2B5EF4-FFF2-40B4-BE49-F238E27FC236}">
                <a16:creationId xmlns:a16="http://schemas.microsoft.com/office/drawing/2014/main" id="{FB501874-212D-43E0-A21F-C912819BDEE9}"/>
              </a:ext>
              <a:ext uri="{C183D7F6-B498-43B3-948B-1728B52AA6E4}">
                <adec:decorative xmlns:adec="http://schemas.microsoft.com/office/drawing/2017/decorative" val="1"/>
              </a:ext>
            </a:extLst>
          </p:cNvPr>
          <p:cNvSpPr/>
          <p:nvPr userDrawn="1"/>
        </p:nvSpPr>
        <p:spPr>
          <a:xfrm>
            <a:off x="277978" y="640094"/>
            <a:ext cx="11914022" cy="6221578"/>
          </a:xfrm>
          <a:prstGeom prst="rect">
            <a:avLst/>
          </a:prstGeom>
          <a:solidFill>
            <a:srgbClr val="4E0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lumMod val="60000"/>
                  <a:lumOff val="40000"/>
                </a:schemeClr>
              </a:solidFill>
            </a:endParaRPr>
          </a:p>
        </p:txBody>
      </p:sp>
      <p:sp>
        <p:nvSpPr>
          <p:cNvPr id="2" name="Title 1"/>
          <p:cNvSpPr>
            <a:spLocks noGrp="1"/>
          </p:cNvSpPr>
          <p:nvPr>
            <p:ph type="title" hasCustomPrompt="1"/>
          </p:nvPr>
        </p:nvSpPr>
        <p:spPr>
          <a:xfrm>
            <a:off x="410400" y="908050"/>
            <a:ext cx="3932237" cy="1149350"/>
          </a:xfrm>
          <a:prstGeom prst="rect">
            <a:avLst/>
          </a:prstGeom>
        </p:spPr>
        <p:txBody>
          <a:bodyPr anchor="b">
            <a:noAutofit/>
          </a:bodyPr>
          <a:lstStyle>
            <a:lvl1pPr>
              <a:defRPr sz="4000">
                <a:solidFill>
                  <a:schemeClr val="bg1"/>
                </a:solidFill>
              </a:defRPr>
            </a:lvl1pPr>
          </a:lstStyle>
          <a:p>
            <a:r>
              <a:rPr lang="fi-FI"/>
              <a:t>Muokkaa </a:t>
            </a:r>
            <a:r>
              <a:rPr lang="fi-FI" err="1"/>
              <a:t>ots</a:t>
            </a:r>
            <a:r>
              <a:rPr lang="fi-FI"/>
              <a:t>. </a:t>
            </a:r>
            <a:r>
              <a:rPr lang="fi-FI" err="1"/>
              <a:t>peruasdasdasdasdstyyl</a:t>
            </a:r>
            <a:r>
              <a:rPr lang="fi-FI"/>
              <a:t>. </a:t>
            </a:r>
            <a:r>
              <a:rPr lang="fi-FI" err="1"/>
              <a:t>napsautt</a:t>
            </a:r>
            <a:r>
              <a:rPr lang="fi-FI"/>
              <a:t>.</a:t>
            </a:r>
            <a:endParaRPr lang="en-US"/>
          </a:p>
        </p:txBody>
      </p:sp>
      <p:sp>
        <p:nvSpPr>
          <p:cNvPr id="3" name="Content Placeholder 2"/>
          <p:cNvSpPr>
            <a:spLocks noGrp="1"/>
          </p:cNvSpPr>
          <p:nvPr>
            <p:ph idx="1"/>
          </p:nvPr>
        </p:nvSpPr>
        <p:spPr>
          <a:xfrm>
            <a:off x="4551431" y="908050"/>
            <a:ext cx="7084433" cy="4960938"/>
          </a:xfrm>
        </p:spPr>
        <p:txBody>
          <a:bodyPr>
            <a:noAutofit/>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Text Placeholder 3"/>
          <p:cNvSpPr>
            <a:spLocks noGrp="1"/>
          </p:cNvSpPr>
          <p:nvPr>
            <p:ph type="body" sz="half" idx="2"/>
          </p:nvPr>
        </p:nvSpPr>
        <p:spPr>
          <a:xfrm>
            <a:off x="410400" y="2172614"/>
            <a:ext cx="3932237" cy="3696374"/>
          </a:xfrm>
        </p:spPr>
        <p:txBody>
          <a:bodyPr>
            <a:no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12" name="Footer Placeholder 4">
            <a:extLst>
              <a:ext uri="{FF2B5EF4-FFF2-40B4-BE49-F238E27FC236}">
                <a16:creationId xmlns:a16="http://schemas.microsoft.com/office/drawing/2014/main" id="{4B0FB749-BBFE-438A-B34D-304382F9D7F3}"/>
              </a:ext>
            </a:extLst>
          </p:cNvPr>
          <p:cNvSpPr>
            <a:spLocks noGrp="1"/>
          </p:cNvSpPr>
          <p:nvPr>
            <p:ph type="ftr" sz="quarter" idx="11"/>
          </p:nvPr>
        </p:nvSpPr>
        <p:spPr>
          <a:xfrm>
            <a:off x="410400" y="6489700"/>
            <a:ext cx="6779559" cy="251947"/>
          </a:xfrm>
          <a:prstGeom prst="rect">
            <a:avLst/>
          </a:prstGeom>
        </p:spPr>
        <p:txBody>
          <a:bodyPr/>
          <a:lstStyle>
            <a:lvl1pPr>
              <a:defRPr>
                <a:solidFill>
                  <a:schemeClr val="bg1"/>
                </a:solidFill>
              </a:defRPr>
            </a:lvl1pPr>
          </a:lstStyle>
          <a:p>
            <a:endParaRPr lang="fi-FI"/>
          </a:p>
        </p:txBody>
      </p:sp>
      <p:sp>
        <p:nvSpPr>
          <p:cNvPr id="13" name="Date Placeholder 3">
            <a:extLst>
              <a:ext uri="{FF2B5EF4-FFF2-40B4-BE49-F238E27FC236}">
                <a16:creationId xmlns:a16="http://schemas.microsoft.com/office/drawing/2014/main" id="{7D16047A-E530-4F76-BE04-5DB0A3040E2D}"/>
              </a:ext>
            </a:extLst>
          </p:cNvPr>
          <p:cNvSpPr>
            <a:spLocks noGrp="1"/>
          </p:cNvSpPr>
          <p:nvPr>
            <p:ph type="dt" sz="half" idx="12"/>
          </p:nvPr>
        </p:nvSpPr>
        <p:spPr>
          <a:xfrm>
            <a:off x="10855589" y="6489700"/>
            <a:ext cx="766827" cy="254172"/>
          </a:xfrm>
          <a:prstGeom prst="rect">
            <a:avLst/>
          </a:prstGeom>
        </p:spPr>
        <p:txBody>
          <a:bodyPr vert="horz" lIns="0" tIns="45720" rIns="0" bIns="45720" rtlCol="0" anchor="b" anchorCtr="0"/>
          <a:lstStyle>
            <a:lvl1pPr algn="r">
              <a:defRPr sz="1000">
                <a:solidFill>
                  <a:schemeClr val="bg1"/>
                </a:solidFill>
              </a:defRPr>
            </a:lvl1pPr>
          </a:lstStyle>
          <a:p>
            <a:fld id="{A90DC808-9B4F-47F6-816E-B4DD926C39FF}" type="datetime1">
              <a:rPr lang="fi-FI" smtClean="0"/>
              <a:pPr/>
              <a:t>17.1.2022</a:t>
            </a:fld>
            <a:endParaRPr lang="fi-FI"/>
          </a:p>
        </p:txBody>
      </p:sp>
      <p:sp>
        <p:nvSpPr>
          <p:cNvPr id="14" name="Slide Number Placeholder 5">
            <a:extLst>
              <a:ext uri="{FF2B5EF4-FFF2-40B4-BE49-F238E27FC236}">
                <a16:creationId xmlns:a16="http://schemas.microsoft.com/office/drawing/2014/main" id="{07B2D6AA-88A2-4EE8-91D4-604C9EE5432D}"/>
              </a:ext>
            </a:extLst>
          </p:cNvPr>
          <p:cNvSpPr>
            <a:spLocks noGrp="1"/>
          </p:cNvSpPr>
          <p:nvPr>
            <p:ph type="sldNum" sz="quarter" idx="4"/>
          </p:nvPr>
        </p:nvSpPr>
        <p:spPr>
          <a:xfrm>
            <a:off x="11697005" y="6489700"/>
            <a:ext cx="375932"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a:t>|  </a:t>
            </a:r>
            <a:fld id="{CDC8994D-33BE-6F4B-918B-78B2D731EB1C}" type="slidenum">
              <a:rPr lang="fi-FI" smtClean="0">
                <a:solidFill>
                  <a:schemeClr val="bg1"/>
                </a:solidFill>
              </a:rPr>
              <a:pPr/>
              <a:t>‹#›</a:t>
            </a:fld>
            <a:endParaRPr lang="fi-FI">
              <a:solidFill>
                <a:schemeClr val="bg1"/>
              </a:solidFill>
            </a:endParaRPr>
          </a:p>
        </p:txBody>
      </p:sp>
    </p:spTree>
    <p:extLst>
      <p:ext uri="{BB962C8B-B14F-4D97-AF65-F5344CB8AC3E}">
        <p14:creationId xmlns:p14="http://schemas.microsoft.com/office/powerpoint/2010/main" val="9143261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 white">
    <p:spTree>
      <p:nvGrpSpPr>
        <p:cNvPr id="1" name=""/>
        <p:cNvGrpSpPr/>
        <p:nvPr/>
      </p:nvGrpSpPr>
      <p:grpSpPr>
        <a:xfrm>
          <a:off x="0" y="0"/>
          <a:ext cx="0" cy="0"/>
          <a:chOff x="0" y="0"/>
          <a:chExt cx="0" cy="0"/>
        </a:xfrm>
      </p:grpSpPr>
      <p:sp>
        <p:nvSpPr>
          <p:cNvPr id="2" name="Title 1"/>
          <p:cNvSpPr>
            <a:spLocks noGrp="1"/>
          </p:cNvSpPr>
          <p:nvPr>
            <p:ph type="title"/>
          </p:nvPr>
        </p:nvSpPr>
        <p:spPr>
          <a:xfrm>
            <a:off x="410400" y="899770"/>
            <a:ext cx="10515600" cy="660103"/>
          </a:xfrm>
          <a:prstGeom prst="rect">
            <a:avLst/>
          </a:prstGeom>
        </p:spPr>
        <p:txBody>
          <a:bodyPr/>
          <a:lstStyle/>
          <a:p>
            <a:r>
              <a:rPr lang="fi-FI"/>
              <a:t>Muokkaa </a:t>
            </a:r>
            <a:r>
              <a:rPr lang="fi-FI" err="1"/>
              <a:t>ots</a:t>
            </a:r>
            <a:r>
              <a:rPr lang="fi-FI"/>
              <a:t>. </a:t>
            </a:r>
            <a:r>
              <a:rPr lang="fi-FI" err="1"/>
              <a:t>perustyyl</a:t>
            </a:r>
            <a:r>
              <a:rPr lang="fi-FI"/>
              <a:t>. </a:t>
            </a:r>
            <a:r>
              <a:rPr lang="fi-FI" err="1"/>
              <a:t>napsautt</a:t>
            </a:r>
            <a:r>
              <a:rPr lang="fi-FI"/>
              <a:t>.</a:t>
            </a:r>
            <a:endParaRPr lang="en-US"/>
          </a:p>
        </p:txBody>
      </p:sp>
      <p:sp>
        <p:nvSpPr>
          <p:cNvPr id="3" name="Vertical Text Placeholder 2"/>
          <p:cNvSpPr>
            <a:spLocks noGrp="1"/>
          </p:cNvSpPr>
          <p:nvPr>
            <p:ph type="body" orient="vert" idx="1"/>
          </p:nvPr>
        </p:nvSpPr>
        <p:spPr>
          <a:xfrm>
            <a:off x="410400" y="1707297"/>
            <a:ext cx="10515600" cy="43513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11" name="Date Placeholder 3">
            <a:extLst>
              <a:ext uri="{FF2B5EF4-FFF2-40B4-BE49-F238E27FC236}">
                <a16:creationId xmlns:a16="http://schemas.microsoft.com/office/drawing/2014/main" id="{9A817179-6464-4F21-9B03-3D32D962BE2F}"/>
              </a:ext>
            </a:extLst>
          </p:cNvPr>
          <p:cNvSpPr>
            <a:spLocks noGrp="1"/>
          </p:cNvSpPr>
          <p:nvPr>
            <p:ph type="dt" sz="half" idx="2"/>
          </p:nvPr>
        </p:nvSpPr>
        <p:spPr>
          <a:xfrm>
            <a:off x="10855589" y="6489700"/>
            <a:ext cx="766827" cy="254172"/>
          </a:xfrm>
          <a:prstGeom prst="rect">
            <a:avLst/>
          </a:prstGeom>
        </p:spPr>
        <p:txBody>
          <a:bodyPr vert="horz" lIns="0" tIns="45720" rIns="0" bIns="45720" rtlCol="0" anchor="b" anchorCtr="0"/>
          <a:lstStyle>
            <a:lvl1pPr algn="r">
              <a:defRPr sz="1000">
                <a:solidFill>
                  <a:schemeClr val="bg1">
                    <a:lumMod val="65000"/>
                  </a:schemeClr>
                </a:solidFill>
              </a:defRPr>
            </a:lvl1pPr>
          </a:lstStyle>
          <a:p>
            <a:fld id="{A90DC808-9B4F-47F6-816E-B4DD926C39FF}" type="datetime1">
              <a:rPr lang="fi-FI" smtClean="0"/>
              <a:pPr/>
              <a:t>17.1.2022</a:t>
            </a:fld>
            <a:endParaRPr lang="fi-FI"/>
          </a:p>
        </p:txBody>
      </p:sp>
      <p:sp>
        <p:nvSpPr>
          <p:cNvPr id="12" name="Slide Number Placeholder 5">
            <a:extLst>
              <a:ext uri="{FF2B5EF4-FFF2-40B4-BE49-F238E27FC236}">
                <a16:creationId xmlns:a16="http://schemas.microsoft.com/office/drawing/2014/main" id="{C353961E-5198-4EC6-84CF-7D796EA3DAFA}"/>
              </a:ext>
            </a:extLst>
          </p:cNvPr>
          <p:cNvSpPr>
            <a:spLocks noGrp="1"/>
          </p:cNvSpPr>
          <p:nvPr>
            <p:ph type="sldNum" sz="quarter" idx="4"/>
          </p:nvPr>
        </p:nvSpPr>
        <p:spPr>
          <a:xfrm>
            <a:off x="11697005" y="6489700"/>
            <a:ext cx="375932"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a:t>|  </a:t>
            </a:r>
            <a:fld id="{CDC8994D-33BE-6F4B-918B-78B2D731EB1C}" type="slidenum">
              <a:rPr lang="fi-FI" smtClean="0"/>
              <a:pPr/>
              <a:t>‹#›</a:t>
            </a:fld>
            <a:endParaRPr lang="fi-FI"/>
          </a:p>
        </p:txBody>
      </p:sp>
      <p:sp>
        <p:nvSpPr>
          <p:cNvPr id="7" name="Footer Placeholder 10">
            <a:extLst>
              <a:ext uri="{FF2B5EF4-FFF2-40B4-BE49-F238E27FC236}">
                <a16:creationId xmlns:a16="http://schemas.microsoft.com/office/drawing/2014/main" id="{0F202A3E-9DD7-4C20-B920-B130C51F616A}"/>
              </a:ext>
            </a:extLst>
          </p:cNvPr>
          <p:cNvSpPr>
            <a:spLocks noGrp="1"/>
          </p:cNvSpPr>
          <p:nvPr>
            <p:ph type="ftr" sz="quarter" idx="13"/>
          </p:nvPr>
        </p:nvSpPr>
        <p:spPr>
          <a:xfrm>
            <a:off x="410400" y="6489700"/>
            <a:ext cx="6778800" cy="254015"/>
          </a:xfrm>
          <a:prstGeom prst="rect">
            <a:avLst/>
          </a:prstGeom>
        </p:spPr>
        <p:txBody>
          <a:bodyPr vert="horz" lIns="91440" tIns="45720" rIns="91440" bIns="45720" rtlCol="0" anchor="b" anchorCtr="0"/>
          <a:lstStyle>
            <a:lvl1pPr algn="l">
              <a:defRPr sz="1000">
                <a:solidFill>
                  <a:schemeClr val="bg1">
                    <a:lumMod val="65000"/>
                  </a:schemeClr>
                </a:solidFill>
              </a:defRPr>
            </a:lvl1pPr>
          </a:lstStyle>
          <a:p>
            <a:endParaRPr lang="fi-FI"/>
          </a:p>
        </p:txBody>
      </p:sp>
    </p:spTree>
    <p:extLst>
      <p:ext uri="{BB962C8B-B14F-4D97-AF65-F5344CB8AC3E}">
        <p14:creationId xmlns:p14="http://schemas.microsoft.com/office/powerpoint/2010/main" val="3278329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 purp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30A482-DF25-4AC1-93FF-A21A43ED80E6}"/>
              </a:ext>
              <a:ext uri="{C183D7F6-B498-43B3-948B-1728B52AA6E4}">
                <adec:decorative xmlns:adec="http://schemas.microsoft.com/office/drawing/2017/decorative" val="1"/>
              </a:ext>
            </a:extLst>
          </p:cNvPr>
          <p:cNvSpPr/>
          <p:nvPr userDrawn="1"/>
        </p:nvSpPr>
        <p:spPr>
          <a:xfrm>
            <a:off x="277978" y="640094"/>
            <a:ext cx="11914022" cy="6221578"/>
          </a:xfrm>
          <a:prstGeom prst="rect">
            <a:avLst/>
          </a:prstGeom>
          <a:solidFill>
            <a:srgbClr val="4E0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lumMod val="60000"/>
                  <a:lumOff val="40000"/>
                </a:schemeClr>
              </a:solidFill>
            </a:endParaRPr>
          </a:p>
        </p:txBody>
      </p:sp>
      <p:sp>
        <p:nvSpPr>
          <p:cNvPr id="2" name="Title 1"/>
          <p:cNvSpPr>
            <a:spLocks noGrp="1"/>
          </p:cNvSpPr>
          <p:nvPr>
            <p:ph type="title"/>
          </p:nvPr>
        </p:nvSpPr>
        <p:spPr>
          <a:xfrm>
            <a:off x="410400" y="899770"/>
            <a:ext cx="10515600" cy="660103"/>
          </a:xfrm>
          <a:prstGeom prst="rect">
            <a:avLst/>
          </a:prstGeom>
        </p:spPr>
        <p:txBody>
          <a:bodyPr/>
          <a:lstStyle>
            <a:lvl1pPr>
              <a:defRPr>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endParaRPr lang="en-US"/>
          </a:p>
        </p:txBody>
      </p:sp>
      <p:sp>
        <p:nvSpPr>
          <p:cNvPr id="3" name="Vertical Text Placeholder 2"/>
          <p:cNvSpPr>
            <a:spLocks noGrp="1"/>
          </p:cNvSpPr>
          <p:nvPr>
            <p:ph type="body" orient="vert" idx="1"/>
          </p:nvPr>
        </p:nvSpPr>
        <p:spPr>
          <a:xfrm>
            <a:off x="410400" y="1707297"/>
            <a:ext cx="10515600" cy="4351338"/>
          </a:xfr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11" name="Footer Placeholder 4">
            <a:extLst>
              <a:ext uri="{FF2B5EF4-FFF2-40B4-BE49-F238E27FC236}">
                <a16:creationId xmlns:a16="http://schemas.microsoft.com/office/drawing/2014/main" id="{008E8C6C-B535-4624-AE36-E7AA2DD350A1}"/>
              </a:ext>
            </a:extLst>
          </p:cNvPr>
          <p:cNvSpPr>
            <a:spLocks noGrp="1"/>
          </p:cNvSpPr>
          <p:nvPr>
            <p:ph type="ftr" sz="quarter" idx="11"/>
          </p:nvPr>
        </p:nvSpPr>
        <p:spPr>
          <a:xfrm>
            <a:off x="410400" y="6489700"/>
            <a:ext cx="6779559" cy="251947"/>
          </a:xfrm>
          <a:prstGeom prst="rect">
            <a:avLst/>
          </a:prstGeom>
        </p:spPr>
        <p:txBody>
          <a:bodyPr/>
          <a:lstStyle>
            <a:lvl1pPr>
              <a:defRPr>
                <a:solidFill>
                  <a:schemeClr val="bg1"/>
                </a:solidFill>
              </a:defRPr>
            </a:lvl1pPr>
          </a:lstStyle>
          <a:p>
            <a:endParaRPr lang="fi-FI"/>
          </a:p>
        </p:txBody>
      </p:sp>
      <p:sp>
        <p:nvSpPr>
          <p:cNvPr id="12" name="Date Placeholder 3">
            <a:extLst>
              <a:ext uri="{FF2B5EF4-FFF2-40B4-BE49-F238E27FC236}">
                <a16:creationId xmlns:a16="http://schemas.microsoft.com/office/drawing/2014/main" id="{7D573219-6138-48B9-B6B4-28078E664940}"/>
              </a:ext>
            </a:extLst>
          </p:cNvPr>
          <p:cNvSpPr>
            <a:spLocks noGrp="1"/>
          </p:cNvSpPr>
          <p:nvPr>
            <p:ph type="dt" sz="half" idx="2"/>
          </p:nvPr>
        </p:nvSpPr>
        <p:spPr>
          <a:xfrm>
            <a:off x="10855589" y="6489700"/>
            <a:ext cx="766827" cy="254172"/>
          </a:xfrm>
          <a:prstGeom prst="rect">
            <a:avLst/>
          </a:prstGeom>
        </p:spPr>
        <p:txBody>
          <a:bodyPr vert="horz" lIns="0" tIns="45720" rIns="0" bIns="45720" rtlCol="0" anchor="b" anchorCtr="0"/>
          <a:lstStyle>
            <a:lvl1pPr algn="r">
              <a:defRPr sz="1000">
                <a:solidFill>
                  <a:schemeClr val="bg1"/>
                </a:solidFill>
              </a:defRPr>
            </a:lvl1pPr>
          </a:lstStyle>
          <a:p>
            <a:fld id="{A90DC808-9B4F-47F6-816E-B4DD926C39FF}" type="datetime1">
              <a:rPr lang="fi-FI" smtClean="0"/>
              <a:pPr/>
              <a:t>17.1.2022</a:t>
            </a:fld>
            <a:endParaRPr lang="fi-FI"/>
          </a:p>
        </p:txBody>
      </p:sp>
      <p:sp>
        <p:nvSpPr>
          <p:cNvPr id="13" name="Slide Number Placeholder 5">
            <a:extLst>
              <a:ext uri="{FF2B5EF4-FFF2-40B4-BE49-F238E27FC236}">
                <a16:creationId xmlns:a16="http://schemas.microsoft.com/office/drawing/2014/main" id="{E093FE60-FDE5-4FFB-BA0D-01896B739F49}"/>
              </a:ext>
            </a:extLst>
          </p:cNvPr>
          <p:cNvSpPr>
            <a:spLocks noGrp="1"/>
          </p:cNvSpPr>
          <p:nvPr>
            <p:ph type="sldNum" sz="quarter" idx="4"/>
          </p:nvPr>
        </p:nvSpPr>
        <p:spPr>
          <a:xfrm>
            <a:off x="11697005" y="6489700"/>
            <a:ext cx="375932"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a:t>|  </a:t>
            </a:r>
            <a:fld id="{CDC8994D-33BE-6F4B-918B-78B2D731EB1C}" type="slidenum">
              <a:rPr lang="fi-FI" smtClean="0">
                <a:solidFill>
                  <a:schemeClr val="bg1"/>
                </a:solidFill>
              </a:rPr>
              <a:pPr/>
              <a:t>‹#›</a:t>
            </a:fld>
            <a:endParaRPr lang="fi-FI">
              <a:solidFill>
                <a:schemeClr val="bg1"/>
              </a:solidFill>
            </a:endParaRPr>
          </a:p>
        </p:txBody>
      </p:sp>
    </p:spTree>
    <p:extLst>
      <p:ext uri="{BB962C8B-B14F-4D97-AF65-F5344CB8AC3E}">
        <p14:creationId xmlns:p14="http://schemas.microsoft.com/office/powerpoint/2010/main" val="9974949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 whi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908049"/>
            <a:ext cx="2628900" cy="5268914"/>
          </a:xfrm>
          <a:prstGeom prst="rect">
            <a:avLst/>
          </a:prstGeom>
        </p:spPr>
        <p:txBody>
          <a:bodyPr vert="eaVert"/>
          <a:lstStyle/>
          <a:p>
            <a:r>
              <a:rPr lang="fi-FI"/>
              <a:t>Muokkaa </a:t>
            </a:r>
            <a:r>
              <a:rPr lang="fi-FI" err="1"/>
              <a:t>ots</a:t>
            </a:r>
            <a:r>
              <a:rPr lang="fi-FI"/>
              <a:t>. </a:t>
            </a:r>
            <a:r>
              <a:rPr lang="fi-FI" err="1"/>
              <a:t>perustyyl</a:t>
            </a:r>
            <a:r>
              <a:rPr lang="fi-FI"/>
              <a:t>. </a:t>
            </a:r>
            <a:r>
              <a:rPr lang="fi-FI" err="1"/>
              <a:t>napsautt</a:t>
            </a:r>
            <a:r>
              <a:rPr lang="fi-FI"/>
              <a:t>.</a:t>
            </a:r>
            <a:endParaRPr lang="en-US"/>
          </a:p>
        </p:txBody>
      </p:sp>
      <p:sp>
        <p:nvSpPr>
          <p:cNvPr id="3" name="Vertical Text Placeholder 2"/>
          <p:cNvSpPr>
            <a:spLocks noGrp="1"/>
          </p:cNvSpPr>
          <p:nvPr>
            <p:ph type="body" orient="vert" idx="1"/>
          </p:nvPr>
        </p:nvSpPr>
        <p:spPr>
          <a:xfrm>
            <a:off x="838200" y="908049"/>
            <a:ext cx="7734300" cy="5268913"/>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11" name="Date Placeholder 3">
            <a:extLst>
              <a:ext uri="{FF2B5EF4-FFF2-40B4-BE49-F238E27FC236}">
                <a16:creationId xmlns:a16="http://schemas.microsoft.com/office/drawing/2014/main" id="{FA231356-4E89-42FF-B9D2-5276EA40A6FE}"/>
              </a:ext>
            </a:extLst>
          </p:cNvPr>
          <p:cNvSpPr>
            <a:spLocks noGrp="1"/>
          </p:cNvSpPr>
          <p:nvPr>
            <p:ph type="dt" sz="half" idx="2"/>
          </p:nvPr>
        </p:nvSpPr>
        <p:spPr>
          <a:xfrm>
            <a:off x="10855589" y="6489700"/>
            <a:ext cx="766827" cy="254172"/>
          </a:xfrm>
          <a:prstGeom prst="rect">
            <a:avLst/>
          </a:prstGeom>
        </p:spPr>
        <p:txBody>
          <a:bodyPr vert="horz" lIns="0" tIns="45720" rIns="0" bIns="45720" rtlCol="0" anchor="b" anchorCtr="0"/>
          <a:lstStyle>
            <a:lvl1pPr algn="r">
              <a:defRPr sz="1000">
                <a:solidFill>
                  <a:schemeClr val="bg1">
                    <a:lumMod val="65000"/>
                  </a:schemeClr>
                </a:solidFill>
              </a:defRPr>
            </a:lvl1pPr>
          </a:lstStyle>
          <a:p>
            <a:fld id="{A90DC808-9B4F-47F6-816E-B4DD926C39FF}" type="datetime1">
              <a:rPr lang="fi-FI" smtClean="0"/>
              <a:pPr/>
              <a:t>17.1.2022</a:t>
            </a:fld>
            <a:endParaRPr lang="fi-FI"/>
          </a:p>
        </p:txBody>
      </p:sp>
      <p:sp>
        <p:nvSpPr>
          <p:cNvPr id="12" name="Slide Number Placeholder 5">
            <a:extLst>
              <a:ext uri="{FF2B5EF4-FFF2-40B4-BE49-F238E27FC236}">
                <a16:creationId xmlns:a16="http://schemas.microsoft.com/office/drawing/2014/main" id="{E294DD31-33A4-4715-9A6D-15C4AF304F69}"/>
              </a:ext>
            </a:extLst>
          </p:cNvPr>
          <p:cNvSpPr>
            <a:spLocks noGrp="1"/>
          </p:cNvSpPr>
          <p:nvPr>
            <p:ph type="sldNum" sz="quarter" idx="4"/>
          </p:nvPr>
        </p:nvSpPr>
        <p:spPr>
          <a:xfrm>
            <a:off x="11697005" y="6489700"/>
            <a:ext cx="375932"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a:t>|  </a:t>
            </a:r>
            <a:fld id="{CDC8994D-33BE-6F4B-918B-78B2D731EB1C}" type="slidenum">
              <a:rPr lang="fi-FI" smtClean="0"/>
              <a:pPr/>
              <a:t>‹#›</a:t>
            </a:fld>
            <a:endParaRPr lang="fi-FI"/>
          </a:p>
        </p:txBody>
      </p:sp>
      <p:sp>
        <p:nvSpPr>
          <p:cNvPr id="7" name="Footer Placeholder 10">
            <a:extLst>
              <a:ext uri="{FF2B5EF4-FFF2-40B4-BE49-F238E27FC236}">
                <a16:creationId xmlns:a16="http://schemas.microsoft.com/office/drawing/2014/main" id="{FEC80EF1-75D1-469D-8A92-4BE196BAFDBD}"/>
              </a:ext>
            </a:extLst>
          </p:cNvPr>
          <p:cNvSpPr>
            <a:spLocks noGrp="1"/>
          </p:cNvSpPr>
          <p:nvPr>
            <p:ph type="ftr" sz="quarter" idx="13"/>
          </p:nvPr>
        </p:nvSpPr>
        <p:spPr>
          <a:xfrm>
            <a:off x="410400" y="6489700"/>
            <a:ext cx="6778800" cy="254015"/>
          </a:xfrm>
          <a:prstGeom prst="rect">
            <a:avLst/>
          </a:prstGeom>
        </p:spPr>
        <p:txBody>
          <a:bodyPr vert="horz" lIns="91440" tIns="45720" rIns="91440" bIns="45720" rtlCol="0" anchor="b" anchorCtr="0"/>
          <a:lstStyle>
            <a:lvl1pPr algn="l">
              <a:defRPr sz="1000">
                <a:solidFill>
                  <a:schemeClr val="bg1">
                    <a:lumMod val="65000"/>
                  </a:schemeClr>
                </a:solidFill>
              </a:defRPr>
            </a:lvl1pPr>
          </a:lstStyle>
          <a:p>
            <a:endParaRPr lang="fi-FI"/>
          </a:p>
        </p:txBody>
      </p:sp>
    </p:spTree>
    <p:extLst>
      <p:ext uri="{BB962C8B-B14F-4D97-AF65-F5344CB8AC3E}">
        <p14:creationId xmlns:p14="http://schemas.microsoft.com/office/powerpoint/2010/main" val="2416105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urple">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40D9D56B-380E-41B8-9315-ED5CBC9E42C4}"/>
              </a:ext>
              <a:ext uri="{C183D7F6-B498-43B3-948B-1728B52AA6E4}">
                <adec:decorative xmlns:adec="http://schemas.microsoft.com/office/drawing/2017/decorative" val="1"/>
              </a:ext>
            </a:extLst>
          </p:cNvPr>
          <p:cNvSpPr/>
          <p:nvPr userDrawn="1"/>
        </p:nvSpPr>
        <p:spPr>
          <a:xfrm>
            <a:off x="277978" y="640094"/>
            <a:ext cx="11914022" cy="6221578"/>
          </a:xfrm>
          <a:prstGeom prst="rect">
            <a:avLst/>
          </a:prstGeom>
          <a:solidFill>
            <a:srgbClr val="4E0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lumMod val="60000"/>
                  <a:lumOff val="40000"/>
                </a:schemeClr>
              </a:solidFill>
            </a:endParaRPr>
          </a:p>
        </p:txBody>
      </p:sp>
      <p:sp>
        <p:nvSpPr>
          <p:cNvPr id="2" name="Title 1"/>
          <p:cNvSpPr>
            <a:spLocks noGrp="1"/>
          </p:cNvSpPr>
          <p:nvPr>
            <p:ph type="ctrTitle"/>
          </p:nvPr>
        </p:nvSpPr>
        <p:spPr>
          <a:xfrm>
            <a:off x="550863" y="2758440"/>
            <a:ext cx="11090275" cy="1440000"/>
          </a:xfrm>
          <a:prstGeom prst="rect">
            <a:avLst/>
          </a:prstGeom>
        </p:spPr>
        <p:txBody>
          <a:bodyPr anchor="b">
            <a:noAutofit/>
          </a:bodyPr>
          <a:lstStyle>
            <a:lvl1pPr algn="ctr">
              <a:defRPr sz="5400">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endParaRPr lang="en-US"/>
          </a:p>
        </p:txBody>
      </p:sp>
      <p:sp>
        <p:nvSpPr>
          <p:cNvPr id="3" name="Subtitle 2"/>
          <p:cNvSpPr>
            <a:spLocks noGrp="1"/>
          </p:cNvSpPr>
          <p:nvPr>
            <p:ph type="subTitle" idx="1"/>
          </p:nvPr>
        </p:nvSpPr>
        <p:spPr>
          <a:xfrm>
            <a:off x="557589" y="4435972"/>
            <a:ext cx="11083550" cy="1440000"/>
          </a:xfrm>
        </p:spPr>
        <p:txBody>
          <a:bodyPr>
            <a:no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endParaRPr lang="en-US"/>
          </a:p>
        </p:txBody>
      </p:sp>
      <p:sp>
        <p:nvSpPr>
          <p:cNvPr id="5" name="Footer Placeholder 4"/>
          <p:cNvSpPr>
            <a:spLocks noGrp="1"/>
          </p:cNvSpPr>
          <p:nvPr>
            <p:ph type="ftr" sz="quarter" idx="11"/>
          </p:nvPr>
        </p:nvSpPr>
        <p:spPr>
          <a:xfrm>
            <a:off x="410400" y="6489700"/>
            <a:ext cx="6779559" cy="251947"/>
          </a:xfrm>
          <a:prstGeom prst="rect">
            <a:avLst/>
          </a:prstGeom>
        </p:spPr>
        <p:txBody>
          <a:bodyPr/>
          <a:lstStyle>
            <a:lvl1pPr>
              <a:defRPr>
                <a:solidFill>
                  <a:schemeClr val="bg1"/>
                </a:solidFill>
              </a:defRPr>
            </a:lvl1pPr>
          </a:lstStyle>
          <a:p>
            <a:endParaRPr lang="fi-FI"/>
          </a:p>
        </p:txBody>
      </p:sp>
      <p:sp>
        <p:nvSpPr>
          <p:cNvPr id="8" name="Date Placeholder 3">
            <a:extLst>
              <a:ext uri="{FF2B5EF4-FFF2-40B4-BE49-F238E27FC236}">
                <a16:creationId xmlns:a16="http://schemas.microsoft.com/office/drawing/2014/main" id="{7EEF2D1E-9D26-4178-9CD9-82D802C125E9}"/>
              </a:ext>
            </a:extLst>
          </p:cNvPr>
          <p:cNvSpPr>
            <a:spLocks noGrp="1"/>
          </p:cNvSpPr>
          <p:nvPr>
            <p:ph type="dt" sz="half" idx="2"/>
          </p:nvPr>
        </p:nvSpPr>
        <p:spPr>
          <a:xfrm>
            <a:off x="10855589" y="6489700"/>
            <a:ext cx="766827" cy="254172"/>
          </a:xfrm>
          <a:prstGeom prst="rect">
            <a:avLst/>
          </a:prstGeom>
        </p:spPr>
        <p:txBody>
          <a:bodyPr vert="horz" lIns="0" tIns="45720" rIns="0" bIns="45720" rtlCol="0" anchor="b" anchorCtr="0"/>
          <a:lstStyle>
            <a:lvl1pPr algn="r">
              <a:defRPr sz="1000">
                <a:solidFill>
                  <a:schemeClr val="bg1"/>
                </a:solidFill>
              </a:defRPr>
            </a:lvl1pPr>
          </a:lstStyle>
          <a:p>
            <a:fld id="{A90DC808-9B4F-47F6-816E-B4DD926C39FF}" type="datetime1">
              <a:rPr lang="fi-FI" smtClean="0"/>
              <a:pPr/>
              <a:t>17.1.2022</a:t>
            </a:fld>
            <a:endParaRPr lang="fi-FI"/>
          </a:p>
        </p:txBody>
      </p:sp>
      <p:sp>
        <p:nvSpPr>
          <p:cNvPr id="10" name="Slide Number Placeholder 5">
            <a:extLst>
              <a:ext uri="{FF2B5EF4-FFF2-40B4-BE49-F238E27FC236}">
                <a16:creationId xmlns:a16="http://schemas.microsoft.com/office/drawing/2014/main" id="{8AC67BEA-6EFD-4E49-843A-63C8CA4D1930}"/>
              </a:ext>
            </a:extLst>
          </p:cNvPr>
          <p:cNvSpPr>
            <a:spLocks noGrp="1"/>
          </p:cNvSpPr>
          <p:nvPr>
            <p:ph type="sldNum" sz="quarter" idx="4"/>
          </p:nvPr>
        </p:nvSpPr>
        <p:spPr>
          <a:xfrm>
            <a:off x="11697005" y="6489700"/>
            <a:ext cx="375932"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a:t>|  </a:t>
            </a:r>
            <a:fld id="{CDC8994D-33BE-6F4B-918B-78B2D731EB1C}" type="slidenum">
              <a:rPr lang="fi-FI" smtClean="0">
                <a:solidFill>
                  <a:schemeClr val="bg1"/>
                </a:solidFill>
              </a:rPr>
              <a:pPr/>
              <a:t>‹#›</a:t>
            </a:fld>
            <a:endParaRPr lang="fi-FI">
              <a:solidFill>
                <a:schemeClr val="bg1"/>
              </a:solidFill>
            </a:endParaRPr>
          </a:p>
        </p:txBody>
      </p:sp>
    </p:spTree>
    <p:extLst>
      <p:ext uri="{BB962C8B-B14F-4D97-AF65-F5344CB8AC3E}">
        <p14:creationId xmlns:p14="http://schemas.microsoft.com/office/powerpoint/2010/main" val="3129843853"/>
      </p:ext>
    </p:extLst>
  </p:cSld>
  <p:clrMapOvr>
    <a:masterClrMapping/>
  </p:clrMapOvr>
  <p:extLst>
    <p:ext uri="{DCECCB84-F9BA-43D5-87BE-67443E8EF086}">
      <p15:sldGuideLst xmlns:p15="http://schemas.microsoft.com/office/powerpoint/2012/main">
        <p15:guide id="1" orient="horz" pos="73">
          <p15:clr>
            <a:srgbClr val="FBAE40"/>
          </p15:clr>
        </p15:guide>
        <p15:guide id="2" pos="75">
          <p15:clr>
            <a:srgbClr val="FBAE40"/>
          </p15:clr>
        </p15:guide>
        <p15:guide id="3" pos="7605">
          <p15:clr>
            <a:srgbClr val="FBAE40"/>
          </p15:clr>
        </p15:guide>
        <p15:guide id="4" orient="horz" pos="42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 purp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D6C69A4-9805-44B9-86C2-D0BEF1B39F44}"/>
              </a:ext>
              <a:ext uri="{C183D7F6-B498-43B3-948B-1728B52AA6E4}">
                <adec:decorative xmlns:adec="http://schemas.microsoft.com/office/drawing/2017/decorative" val="1"/>
              </a:ext>
            </a:extLst>
          </p:cNvPr>
          <p:cNvSpPr/>
          <p:nvPr userDrawn="1"/>
        </p:nvSpPr>
        <p:spPr>
          <a:xfrm>
            <a:off x="277978" y="640094"/>
            <a:ext cx="11914022" cy="6221578"/>
          </a:xfrm>
          <a:prstGeom prst="rect">
            <a:avLst/>
          </a:prstGeom>
          <a:solidFill>
            <a:srgbClr val="4E0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lumMod val="60000"/>
                  <a:lumOff val="40000"/>
                </a:schemeClr>
              </a:solidFill>
            </a:endParaRPr>
          </a:p>
        </p:txBody>
      </p:sp>
      <p:sp>
        <p:nvSpPr>
          <p:cNvPr id="2" name="Vertical Title 1"/>
          <p:cNvSpPr>
            <a:spLocks noGrp="1"/>
          </p:cNvSpPr>
          <p:nvPr>
            <p:ph type="title" orient="vert"/>
          </p:nvPr>
        </p:nvSpPr>
        <p:spPr>
          <a:xfrm>
            <a:off x="8724900" y="908049"/>
            <a:ext cx="2628900" cy="5268914"/>
          </a:xfrm>
          <a:prstGeom prst="rect">
            <a:avLst/>
          </a:prstGeom>
        </p:spPr>
        <p:txBody>
          <a:bodyPr vert="eaVert"/>
          <a:lstStyle>
            <a:lvl1pPr>
              <a:defRPr>
                <a:solidFill>
                  <a:schemeClr val="bg1"/>
                </a:solidFill>
              </a:defRPr>
            </a:lvl1pPr>
          </a:lstStyle>
          <a:p>
            <a:r>
              <a:rPr lang="fi-FI"/>
              <a:t>Muokkaa ots. perustyyl. napsautt.</a:t>
            </a:r>
            <a:endParaRPr lang="en-US"/>
          </a:p>
        </p:txBody>
      </p:sp>
      <p:sp>
        <p:nvSpPr>
          <p:cNvPr id="3" name="Vertical Text Placeholder 2"/>
          <p:cNvSpPr>
            <a:spLocks noGrp="1"/>
          </p:cNvSpPr>
          <p:nvPr>
            <p:ph type="body" orient="vert" idx="1"/>
          </p:nvPr>
        </p:nvSpPr>
        <p:spPr>
          <a:xfrm>
            <a:off x="838200" y="908049"/>
            <a:ext cx="7734300" cy="5268913"/>
          </a:xfr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11" name="Footer Placeholder 4">
            <a:extLst>
              <a:ext uri="{FF2B5EF4-FFF2-40B4-BE49-F238E27FC236}">
                <a16:creationId xmlns:a16="http://schemas.microsoft.com/office/drawing/2014/main" id="{DD6E3F5C-87B6-4EC2-BBE3-B9D1C41B91F3}"/>
              </a:ext>
            </a:extLst>
          </p:cNvPr>
          <p:cNvSpPr>
            <a:spLocks noGrp="1"/>
          </p:cNvSpPr>
          <p:nvPr>
            <p:ph type="ftr" sz="quarter" idx="11"/>
          </p:nvPr>
        </p:nvSpPr>
        <p:spPr>
          <a:xfrm>
            <a:off x="410400" y="6489700"/>
            <a:ext cx="6779559" cy="251947"/>
          </a:xfrm>
          <a:prstGeom prst="rect">
            <a:avLst/>
          </a:prstGeom>
        </p:spPr>
        <p:txBody>
          <a:bodyPr/>
          <a:lstStyle>
            <a:lvl1pPr>
              <a:defRPr>
                <a:solidFill>
                  <a:schemeClr val="bg1"/>
                </a:solidFill>
              </a:defRPr>
            </a:lvl1pPr>
          </a:lstStyle>
          <a:p>
            <a:endParaRPr lang="fi-FI"/>
          </a:p>
        </p:txBody>
      </p:sp>
      <p:sp>
        <p:nvSpPr>
          <p:cNvPr id="12" name="Date Placeholder 3">
            <a:extLst>
              <a:ext uri="{FF2B5EF4-FFF2-40B4-BE49-F238E27FC236}">
                <a16:creationId xmlns:a16="http://schemas.microsoft.com/office/drawing/2014/main" id="{35EC882A-A2D2-46CB-99A6-60BC54D854C7}"/>
              </a:ext>
            </a:extLst>
          </p:cNvPr>
          <p:cNvSpPr>
            <a:spLocks noGrp="1"/>
          </p:cNvSpPr>
          <p:nvPr>
            <p:ph type="dt" sz="half" idx="2"/>
          </p:nvPr>
        </p:nvSpPr>
        <p:spPr>
          <a:xfrm>
            <a:off x="10855589" y="6489700"/>
            <a:ext cx="766827" cy="254172"/>
          </a:xfrm>
          <a:prstGeom prst="rect">
            <a:avLst/>
          </a:prstGeom>
        </p:spPr>
        <p:txBody>
          <a:bodyPr vert="horz" lIns="0" tIns="45720" rIns="0" bIns="45720" rtlCol="0" anchor="b" anchorCtr="0"/>
          <a:lstStyle>
            <a:lvl1pPr algn="r">
              <a:defRPr sz="1000">
                <a:solidFill>
                  <a:schemeClr val="bg1"/>
                </a:solidFill>
              </a:defRPr>
            </a:lvl1pPr>
          </a:lstStyle>
          <a:p>
            <a:fld id="{A90DC808-9B4F-47F6-816E-B4DD926C39FF}" type="datetime1">
              <a:rPr lang="fi-FI" smtClean="0"/>
              <a:pPr/>
              <a:t>17.1.2022</a:t>
            </a:fld>
            <a:endParaRPr lang="fi-FI"/>
          </a:p>
        </p:txBody>
      </p:sp>
      <p:sp>
        <p:nvSpPr>
          <p:cNvPr id="13" name="Slide Number Placeholder 5">
            <a:extLst>
              <a:ext uri="{FF2B5EF4-FFF2-40B4-BE49-F238E27FC236}">
                <a16:creationId xmlns:a16="http://schemas.microsoft.com/office/drawing/2014/main" id="{45571256-36CB-4721-8D5D-45CF8D5DFD8D}"/>
              </a:ext>
            </a:extLst>
          </p:cNvPr>
          <p:cNvSpPr>
            <a:spLocks noGrp="1"/>
          </p:cNvSpPr>
          <p:nvPr>
            <p:ph type="sldNum" sz="quarter" idx="4"/>
          </p:nvPr>
        </p:nvSpPr>
        <p:spPr>
          <a:xfrm>
            <a:off x="11697005" y="6489700"/>
            <a:ext cx="375932"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a:t>|  </a:t>
            </a:r>
            <a:fld id="{CDC8994D-33BE-6F4B-918B-78B2D731EB1C}" type="slidenum">
              <a:rPr lang="fi-FI" smtClean="0">
                <a:solidFill>
                  <a:schemeClr val="bg1"/>
                </a:solidFill>
              </a:rPr>
              <a:pPr/>
              <a:t>‹#›</a:t>
            </a:fld>
            <a:endParaRPr lang="fi-FI">
              <a:solidFill>
                <a:schemeClr val="bg1"/>
              </a:solidFill>
            </a:endParaRPr>
          </a:p>
        </p:txBody>
      </p:sp>
    </p:spTree>
    <p:extLst>
      <p:ext uri="{BB962C8B-B14F-4D97-AF65-F5344CB8AC3E}">
        <p14:creationId xmlns:p14="http://schemas.microsoft.com/office/powerpoint/2010/main" val="1610766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 white">
    <p:spTree>
      <p:nvGrpSpPr>
        <p:cNvPr id="1" name=""/>
        <p:cNvGrpSpPr/>
        <p:nvPr/>
      </p:nvGrpSpPr>
      <p:grpSpPr>
        <a:xfrm>
          <a:off x="0" y="0"/>
          <a:ext cx="0" cy="0"/>
          <a:chOff x="0" y="0"/>
          <a:chExt cx="0" cy="0"/>
        </a:xfrm>
      </p:grpSpPr>
      <p:sp>
        <p:nvSpPr>
          <p:cNvPr id="2" name="Title 1"/>
          <p:cNvSpPr>
            <a:spLocks noGrp="1"/>
          </p:cNvSpPr>
          <p:nvPr>
            <p:ph type="title"/>
          </p:nvPr>
        </p:nvSpPr>
        <p:spPr>
          <a:xfrm>
            <a:off x="410400" y="908050"/>
            <a:ext cx="3932237" cy="1149350"/>
          </a:xfrm>
          <a:prstGeom prst="rect">
            <a:avLst/>
          </a:prstGeom>
        </p:spPr>
        <p:txBody>
          <a:bodyPr anchor="b">
            <a:noAutofit/>
          </a:bodyPr>
          <a:lstStyle>
            <a:lvl1pPr>
              <a:defRPr sz="4000"/>
            </a:lvl1pPr>
          </a:lstStyle>
          <a:p>
            <a:r>
              <a:rPr lang="fi-FI"/>
              <a:t>Muokkaa </a:t>
            </a:r>
            <a:r>
              <a:rPr lang="fi-FI" err="1"/>
              <a:t>ots</a:t>
            </a:r>
            <a:r>
              <a:rPr lang="fi-FI"/>
              <a:t>. </a:t>
            </a:r>
            <a:r>
              <a:rPr lang="fi-FI" err="1"/>
              <a:t>perustyyl</a:t>
            </a:r>
            <a:r>
              <a:rPr lang="fi-FI"/>
              <a:t>. </a:t>
            </a:r>
            <a:r>
              <a:rPr lang="fi-FI" err="1"/>
              <a:t>napsautt</a:t>
            </a:r>
            <a:r>
              <a:rPr lang="fi-FI"/>
              <a:t>.</a:t>
            </a:r>
            <a:endParaRPr lang="en-US"/>
          </a:p>
        </p:txBody>
      </p:sp>
      <p:sp>
        <p:nvSpPr>
          <p:cNvPr id="3" name="Picture Placeholder 2"/>
          <p:cNvSpPr>
            <a:spLocks noGrp="1" noChangeAspect="1"/>
          </p:cNvSpPr>
          <p:nvPr>
            <p:ph type="pic" idx="1"/>
          </p:nvPr>
        </p:nvSpPr>
        <p:spPr>
          <a:xfrm>
            <a:off x="4622800" y="914275"/>
            <a:ext cx="7018337" cy="4954712"/>
          </a:xfrm>
        </p:spPr>
        <p:txBody>
          <a:bodyPr anchor="t">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a:p>
        </p:txBody>
      </p:sp>
      <p:sp>
        <p:nvSpPr>
          <p:cNvPr id="4" name="Text Placeholder 3"/>
          <p:cNvSpPr>
            <a:spLocks noGrp="1"/>
          </p:cNvSpPr>
          <p:nvPr>
            <p:ph type="body" sz="half" idx="2"/>
          </p:nvPr>
        </p:nvSpPr>
        <p:spPr>
          <a:xfrm>
            <a:off x="410400" y="2223820"/>
            <a:ext cx="3932237" cy="3645167"/>
          </a:xfrm>
        </p:spPr>
        <p:txBody>
          <a:bodyPr>
            <a:no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12" name="Date Placeholder 3">
            <a:extLst>
              <a:ext uri="{FF2B5EF4-FFF2-40B4-BE49-F238E27FC236}">
                <a16:creationId xmlns:a16="http://schemas.microsoft.com/office/drawing/2014/main" id="{403500BF-A2C1-4F36-A443-35E1074B6686}"/>
              </a:ext>
            </a:extLst>
          </p:cNvPr>
          <p:cNvSpPr>
            <a:spLocks noGrp="1"/>
          </p:cNvSpPr>
          <p:nvPr>
            <p:ph type="dt" sz="half" idx="10"/>
          </p:nvPr>
        </p:nvSpPr>
        <p:spPr>
          <a:xfrm>
            <a:off x="10855589" y="6489700"/>
            <a:ext cx="766827" cy="254172"/>
          </a:xfrm>
          <a:prstGeom prst="rect">
            <a:avLst/>
          </a:prstGeom>
        </p:spPr>
        <p:txBody>
          <a:bodyPr vert="horz" lIns="0" tIns="45720" rIns="0" bIns="45720" rtlCol="0" anchor="b" anchorCtr="0"/>
          <a:lstStyle>
            <a:lvl1pPr algn="r">
              <a:defRPr sz="1000">
                <a:solidFill>
                  <a:schemeClr val="bg1">
                    <a:lumMod val="65000"/>
                  </a:schemeClr>
                </a:solidFill>
              </a:defRPr>
            </a:lvl1pPr>
          </a:lstStyle>
          <a:p>
            <a:fld id="{A90DC808-9B4F-47F6-816E-B4DD926C39FF}" type="datetime1">
              <a:rPr lang="fi-FI" smtClean="0"/>
              <a:pPr/>
              <a:t>17.1.2022</a:t>
            </a:fld>
            <a:endParaRPr lang="fi-FI"/>
          </a:p>
        </p:txBody>
      </p:sp>
      <p:sp>
        <p:nvSpPr>
          <p:cNvPr id="13" name="Slide Number Placeholder 5">
            <a:extLst>
              <a:ext uri="{FF2B5EF4-FFF2-40B4-BE49-F238E27FC236}">
                <a16:creationId xmlns:a16="http://schemas.microsoft.com/office/drawing/2014/main" id="{803234A5-5678-4107-B6E4-4D194E2ECF6A}"/>
              </a:ext>
            </a:extLst>
          </p:cNvPr>
          <p:cNvSpPr>
            <a:spLocks noGrp="1"/>
          </p:cNvSpPr>
          <p:nvPr>
            <p:ph type="sldNum" sz="quarter" idx="4"/>
          </p:nvPr>
        </p:nvSpPr>
        <p:spPr>
          <a:xfrm>
            <a:off x="11697005" y="6489700"/>
            <a:ext cx="375932"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a:t>|  </a:t>
            </a:r>
            <a:fld id="{CDC8994D-33BE-6F4B-918B-78B2D731EB1C}" type="slidenum">
              <a:rPr lang="fi-FI" smtClean="0"/>
              <a:pPr/>
              <a:t>‹#›</a:t>
            </a:fld>
            <a:endParaRPr lang="fi-FI"/>
          </a:p>
        </p:txBody>
      </p:sp>
      <p:sp>
        <p:nvSpPr>
          <p:cNvPr id="8" name="Footer Placeholder 10">
            <a:extLst>
              <a:ext uri="{FF2B5EF4-FFF2-40B4-BE49-F238E27FC236}">
                <a16:creationId xmlns:a16="http://schemas.microsoft.com/office/drawing/2014/main" id="{AEB90590-21DA-48A3-904A-917FC50EB7AE}"/>
              </a:ext>
            </a:extLst>
          </p:cNvPr>
          <p:cNvSpPr>
            <a:spLocks noGrp="1"/>
          </p:cNvSpPr>
          <p:nvPr>
            <p:ph type="ftr" sz="quarter" idx="13"/>
          </p:nvPr>
        </p:nvSpPr>
        <p:spPr>
          <a:xfrm>
            <a:off x="410400" y="6489700"/>
            <a:ext cx="6778800" cy="254015"/>
          </a:xfrm>
          <a:prstGeom prst="rect">
            <a:avLst/>
          </a:prstGeom>
        </p:spPr>
        <p:txBody>
          <a:bodyPr vert="horz" lIns="91440" tIns="45720" rIns="91440" bIns="45720" rtlCol="0" anchor="b" anchorCtr="0"/>
          <a:lstStyle>
            <a:lvl1pPr algn="l">
              <a:defRPr sz="1000">
                <a:solidFill>
                  <a:schemeClr val="bg1">
                    <a:lumMod val="65000"/>
                  </a:schemeClr>
                </a:solidFill>
              </a:defRPr>
            </a:lvl1pPr>
          </a:lstStyle>
          <a:p>
            <a:endParaRPr lang="fi-FI"/>
          </a:p>
        </p:txBody>
      </p:sp>
    </p:spTree>
    <p:extLst>
      <p:ext uri="{BB962C8B-B14F-4D97-AF65-F5344CB8AC3E}">
        <p14:creationId xmlns:p14="http://schemas.microsoft.com/office/powerpoint/2010/main" val="36199899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 purple">
    <p:spTree>
      <p:nvGrpSpPr>
        <p:cNvPr id="1" name=""/>
        <p:cNvGrpSpPr/>
        <p:nvPr/>
      </p:nvGrpSpPr>
      <p:grpSpPr>
        <a:xfrm>
          <a:off x="0" y="0"/>
          <a:ext cx="0" cy="0"/>
          <a:chOff x="0" y="0"/>
          <a:chExt cx="0" cy="0"/>
        </a:xfrm>
      </p:grpSpPr>
      <p:sp>
        <p:nvSpPr>
          <p:cNvPr id="9" name="Rectangle 7">
            <a:extLst>
              <a:ext uri="{FF2B5EF4-FFF2-40B4-BE49-F238E27FC236}">
                <a16:creationId xmlns:a16="http://schemas.microsoft.com/office/drawing/2014/main" id="{DF7A597D-CD79-4B30-894C-1B2608609C2C}"/>
              </a:ext>
              <a:ext uri="{C183D7F6-B498-43B3-948B-1728B52AA6E4}">
                <adec:decorative xmlns:adec="http://schemas.microsoft.com/office/drawing/2017/decorative" val="1"/>
              </a:ext>
            </a:extLst>
          </p:cNvPr>
          <p:cNvSpPr/>
          <p:nvPr userDrawn="1"/>
        </p:nvSpPr>
        <p:spPr>
          <a:xfrm>
            <a:off x="277978" y="640094"/>
            <a:ext cx="11914022" cy="6221578"/>
          </a:xfrm>
          <a:prstGeom prst="rect">
            <a:avLst/>
          </a:prstGeom>
          <a:solidFill>
            <a:srgbClr val="4E0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lumMod val="60000"/>
                  <a:lumOff val="40000"/>
                </a:schemeClr>
              </a:solidFill>
            </a:endParaRPr>
          </a:p>
        </p:txBody>
      </p:sp>
      <p:sp>
        <p:nvSpPr>
          <p:cNvPr id="2" name="Title 1"/>
          <p:cNvSpPr>
            <a:spLocks noGrp="1"/>
          </p:cNvSpPr>
          <p:nvPr>
            <p:ph type="title"/>
          </p:nvPr>
        </p:nvSpPr>
        <p:spPr>
          <a:xfrm>
            <a:off x="410400" y="908050"/>
            <a:ext cx="3932237" cy="1149350"/>
          </a:xfrm>
          <a:prstGeom prst="rect">
            <a:avLst/>
          </a:prstGeom>
        </p:spPr>
        <p:txBody>
          <a:bodyPr anchor="b">
            <a:noAutofit/>
          </a:bodyPr>
          <a:lstStyle>
            <a:lvl1pPr>
              <a:defRPr sz="4000">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endParaRPr lang="en-US"/>
          </a:p>
        </p:txBody>
      </p:sp>
      <p:sp>
        <p:nvSpPr>
          <p:cNvPr id="3" name="Picture Placeholder 2"/>
          <p:cNvSpPr>
            <a:spLocks noGrp="1" noChangeAspect="1"/>
          </p:cNvSpPr>
          <p:nvPr>
            <p:ph type="pic" idx="1"/>
          </p:nvPr>
        </p:nvSpPr>
        <p:spPr>
          <a:xfrm>
            <a:off x="4614333" y="914275"/>
            <a:ext cx="7021530" cy="4954712"/>
          </a:xfrm>
        </p:spPr>
        <p:txBody>
          <a:bodyPr anchor="t">
            <a:no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a:p>
        </p:txBody>
      </p:sp>
      <p:sp>
        <p:nvSpPr>
          <p:cNvPr id="4" name="Text Placeholder 3"/>
          <p:cNvSpPr>
            <a:spLocks noGrp="1"/>
          </p:cNvSpPr>
          <p:nvPr>
            <p:ph type="body" sz="half" idx="2"/>
          </p:nvPr>
        </p:nvSpPr>
        <p:spPr>
          <a:xfrm>
            <a:off x="410400" y="2223820"/>
            <a:ext cx="3932237" cy="3645167"/>
          </a:xfrm>
        </p:spPr>
        <p:txBody>
          <a:bodyPr>
            <a:no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12" name="Footer Placeholder 4">
            <a:extLst>
              <a:ext uri="{FF2B5EF4-FFF2-40B4-BE49-F238E27FC236}">
                <a16:creationId xmlns:a16="http://schemas.microsoft.com/office/drawing/2014/main" id="{9E06352D-B086-43FE-8FC5-AC6B4EA8F614}"/>
              </a:ext>
            </a:extLst>
          </p:cNvPr>
          <p:cNvSpPr>
            <a:spLocks noGrp="1"/>
          </p:cNvSpPr>
          <p:nvPr>
            <p:ph type="ftr" sz="quarter" idx="11"/>
          </p:nvPr>
        </p:nvSpPr>
        <p:spPr>
          <a:xfrm>
            <a:off x="410400" y="6489700"/>
            <a:ext cx="6779559" cy="251947"/>
          </a:xfrm>
          <a:prstGeom prst="rect">
            <a:avLst/>
          </a:prstGeom>
        </p:spPr>
        <p:txBody>
          <a:bodyPr/>
          <a:lstStyle>
            <a:lvl1pPr>
              <a:defRPr>
                <a:solidFill>
                  <a:schemeClr val="bg1"/>
                </a:solidFill>
              </a:defRPr>
            </a:lvl1pPr>
          </a:lstStyle>
          <a:p>
            <a:endParaRPr lang="fi-FI"/>
          </a:p>
        </p:txBody>
      </p:sp>
      <p:sp>
        <p:nvSpPr>
          <p:cNvPr id="13" name="Date Placeholder 3">
            <a:extLst>
              <a:ext uri="{FF2B5EF4-FFF2-40B4-BE49-F238E27FC236}">
                <a16:creationId xmlns:a16="http://schemas.microsoft.com/office/drawing/2014/main" id="{9FC39A97-01AE-4D0D-B345-8CBA52274616}"/>
              </a:ext>
            </a:extLst>
          </p:cNvPr>
          <p:cNvSpPr>
            <a:spLocks noGrp="1"/>
          </p:cNvSpPr>
          <p:nvPr>
            <p:ph type="dt" sz="half" idx="12"/>
          </p:nvPr>
        </p:nvSpPr>
        <p:spPr>
          <a:xfrm>
            <a:off x="10855589" y="6489700"/>
            <a:ext cx="766827" cy="254172"/>
          </a:xfrm>
          <a:prstGeom prst="rect">
            <a:avLst/>
          </a:prstGeom>
        </p:spPr>
        <p:txBody>
          <a:bodyPr vert="horz" lIns="0" tIns="45720" rIns="0" bIns="45720" rtlCol="0" anchor="b" anchorCtr="0"/>
          <a:lstStyle>
            <a:lvl1pPr algn="r">
              <a:defRPr sz="1000">
                <a:solidFill>
                  <a:schemeClr val="bg1"/>
                </a:solidFill>
              </a:defRPr>
            </a:lvl1pPr>
          </a:lstStyle>
          <a:p>
            <a:fld id="{A90DC808-9B4F-47F6-816E-B4DD926C39FF}" type="datetime1">
              <a:rPr lang="fi-FI" smtClean="0"/>
              <a:pPr/>
              <a:t>17.1.2022</a:t>
            </a:fld>
            <a:endParaRPr lang="fi-FI"/>
          </a:p>
        </p:txBody>
      </p:sp>
      <p:sp>
        <p:nvSpPr>
          <p:cNvPr id="14" name="Slide Number Placeholder 5">
            <a:extLst>
              <a:ext uri="{FF2B5EF4-FFF2-40B4-BE49-F238E27FC236}">
                <a16:creationId xmlns:a16="http://schemas.microsoft.com/office/drawing/2014/main" id="{1C76E15C-8063-441E-A2E0-1EBFFF54D9CB}"/>
              </a:ext>
            </a:extLst>
          </p:cNvPr>
          <p:cNvSpPr>
            <a:spLocks noGrp="1"/>
          </p:cNvSpPr>
          <p:nvPr>
            <p:ph type="sldNum" sz="quarter" idx="4"/>
          </p:nvPr>
        </p:nvSpPr>
        <p:spPr>
          <a:xfrm>
            <a:off x="11697005" y="6489700"/>
            <a:ext cx="375932"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a:t>|  </a:t>
            </a:r>
            <a:fld id="{CDC8994D-33BE-6F4B-918B-78B2D731EB1C}" type="slidenum">
              <a:rPr lang="fi-FI" smtClean="0">
                <a:solidFill>
                  <a:schemeClr val="bg1"/>
                </a:solidFill>
              </a:rPr>
              <a:pPr/>
              <a:t>‹#›</a:t>
            </a:fld>
            <a:endParaRPr lang="fi-FI">
              <a:solidFill>
                <a:schemeClr val="bg1"/>
              </a:solidFill>
            </a:endParaRPr>
          </a:p>
        </p:txBody>
      </p:sp>
    </p:spTree>
    <p:extLst>
      <p:ext uri="{BB962C8B-B14F-4D97-AF65-F5344CB8AC3E}">
        <p14:creationId xmlns:p14="http://schemas.microsoft.com/office/powerpoint/2010/main" val="16301591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g caption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3679" y="1143245"/>
            <a:ext cx="4853934" cy="3149671"/>
          </a:xfrm>
          <a:prstGeom prst="rect">
            <a:avLst/>
          </a:prstGeom>
        </p:spPr>
        <p:txBody>
          <a:bodyPr/>
          <a:lstStyle>
            <a:lvl1pPr>
              <a:defRPr sz="4400">
                <a:solidFill>
                  <a:srgbClr val="4E008E"/>
                </a:solidFill>
              </a:defRPr>
            </a:lvl1pPr>
          </a:lstStyle>
          <a:p>
            <a:r>
              <a:rPr lang="en-US"/>
              <a:t>This is a place for a longer text that goes on for three or more lines</a:t>
            </a:r>
          </a:p>
        </p:txBody>
      </p:sp>
      <p:sp>
        <p:nvSpPr>
          <p:cNvPr id="11" name="Content Placeholder 2">
            <a:extLst>
              <a:ext uri="{FF2B5EF4-FFF2-40B4-BE49-F238E27FC236}">
                <a16:creationId xmlns:a16="http://schemas.microsoft.com/office/drawing/2014/main" id="{CB8C4556-08AF-304E-8426-06F9F8EFFA15}"/>
              </a:ext>
            </a:extLst>
          </p:cNvPr>
          <p:cNvSpPr>
            <a:spLocks noGrp="1"/>
          </p:cNvSpPr>
          <p:nvPr>
            <p:ph idx="1"/>
          </p:nvPr>
        </p:nvSpPr>
        <p:spPr>
          <a:xfrm>
            <a:off x="6028267" y="1312457"/>
            <a:ext cx="5040000" cy="489068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12" name="Date Placeholder 3">
            <a:extLst>
              <a:ext uri="{FF2B5EF4-FFF2-40B4-BE49-F238E27FC236}">
                <a16:creationId xmlns:a16="http://schemas.microsoft.com/office/drawing/2014/main" id="{D17F52D9-8B1E-4F7F-AA8C-39AD4EB471D1}"/>
              </a:ext>
            </a:extLst>
          </p:cNvPr>
          <p:cNvSpPr>
            <a:spLocks noGrp="1"/>
          </p:cNvSpPr>
          <p:nvPr>
            <p:ph type="dt" sz="half" idx="2"/>
          </p:nvPr>
        </p:nvSpPr>
        <p:spPr>
          <a:xfrm>
            <a:off x="10855589" y="6489700"/>
            <a:ext cx="766827" cy="254172"/>
          </a:xfrm>
          <a:prstGeom prst="rect">
            <a:avLst/>
          </a:prstGeom>
        </p:spPr>
        <p:txBody>
          <a:bodyPr vert="horz" lIns="0" tIns="45720" rIns="0" bIns="45720" rtlCol="0" anchor="b" anchorCtr="0"/>
          <a:lstStyle>
            <a:lvl1pPr algn="r">
              <a:defRPr sz="1000">
                <a:solidFill>
                  <a:schemeClr val="bg1">
                    <a:lumMod val="65000"/>
                  </a:schemeClr>
                </a:solidFill>
              </a:defRPr>
            </a:lvl1pPr>
          </a:lstStyle>
          <a:p>
            <a:fld id="{A90DC808-9B4F-47F6-816E-B4DD926C39FF}" type="datetime1">
              <a:rPr lang="fi-FI" smtClean="0"/>
              <a:pPr/>
              <a:t>17.1.2022</a:t>
            </a:fld>
            <a:endParaRPr lang="fi-FI"/>
          </a:p>
        </p:txBody>
      </p:sp>
      <p:sp>
        <p:nvSpPr>
          <p:cNvPr id="13" name="Slide Number Placeholder 5">
            <a:extLst>
              <a:ext uri="{FF2B5EF4-FFF2-40B4-BE49-F238E27FC236}">
                <a16:creationId xmlns:a16="http://schemas.microsoft.com/office/drawing/2014/main" id="{EB5273A0-B2DF-4C71-84F5-8A0CABCD51C5}"/>
              </a:ext>
            </a:extLst>
          </p:cNvPr>
          <p:cNvSpPr>
            <a:spLocks noGrp="1"/>
          </p:cNvSpPr>
          <p:nvPr>
            <p:ph type="sldNum" sz="quarter" idx="4"/>
          </p:nvPr>
        </p:nvSpPr>
        <p:spPr>
          <a:xfrm>
            <a:off x="11697005" y="6489700"/>
            <a:ext cx="375932"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a:t>|  </a:t>
            </a:r>
            <a:fld id="{CDC8994D-33BE-6F4B-918B-78B2D731EB1C}" type="slidenum">
              <a:rPr lang="fi-FI" smtClean="0"/>
              <a:pPr/>
              <a:t>‹#›</a:t>
            </a:fld>
            <a:endParaRPr lang="fi-FI"/>
          </a:p>
        </p:txBody>
      </p:sp>
      <p:sp>
        <p:nvSpPr>
          <p:cNvPr id="7" name="Footer Placeholder 10">
            <a:extLst>
              <a:ext uri="{FF2B5EF4-FFF2-40B4-BE49-F238E27FC236}">
                <a16:creationId xmlns:a16="http://schemas.microsoft.com/office/drawing/2014/main" id="{D3A36DE0-5C27-4F2F-B628-D82AEFA8D893}"/>
              </a:ext>
            </a:extLst>
          </p:cNvPr>
          <p:cNvSpPr>
            <a:spLocks noGrp="1"/>
          </p:cNvSpPr>
          <p:nvPr>
            <p:ph type="ftr" sz="quarter" idx="13"/>
          </p:nvPr>
        </p:nvSpPr>
        <p:spPr>
          <a:xfrm>
            <a:off x="410400" y="6489700"/>
            <a:ext cx="6778800" cy="254015"/>
          </a:xfrm>
          <a:prstGeom prst="rect">
            <a:avLst/>
          </a:prstGeom>
        </p:spPr>
        <p:txBody>
          <a:bodyPr vert="horz" lIns="91440" tIns="45720" rIns="91440" bIns="45720" rtlCol="0" anchor="b" anchorCtr="0"/>
          <a:lstStyle>
            <a:lvl1pPr algn="l">
              <a:defRPr sz="1000">
                <a:solidFill>
                  <a:schemeClr val="bg1">
                    <a:lumMod val="65000"/>
                  </a:schemeClr>
                </a:solidFill>
              </a:defRPr>
            </a:lvl1pPr>
          </a:lstStyle>
          <a:p>
            <a:endParaRPr lang="fi-FI"/>
          </a:p>
        </p:txBody>
      </p:sp>
    </p:spTree>
    <p:extLst>
      <p:ext uri="{BB962C8B-B14F-4D97-AF65-F5344CB8AC3E}">
        <p14:creationId xmlns:p14="http://schemas.microsoft.com/office/powerpoint/2010/main" val="24897179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g caption - purple">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D4B79723-8A28-41DA-8158-47C40BEA1162}"/>
              </a:ext>
              <a:ext uri="{C183D7F6-B498-43B3-948B-1728B52AA6E4}">
                <adec:decorative xmlns:adec="http://schemas.microsoft.com/office/drawing/2017/decorative" val="1"/>
              </a:ext>
            </a:extLst>
          </p:cNvPr>
          <p:cNvSpPr/>
          <p:nvPr userDrawn="1"/>
        </p:nvSpPr>
        <p:spPr>
          <a:xfrm>
            <a:off x="277978" y="640094"/>
            <a:ext cx="11914022" cy="6221578"/>
          </a:xfrm>
          <a:prstGeom prst="rect">
            <a:avLst/>
          </a:prstGeom>
          <a:solidFill>
            <a:srgbClr val="4E0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lumMod val="60000"/>
                  <a:lumOff val="40000"/>
                </a:schemeClr>
              </a:solidFill>
            </a:endParaRPr>
          </a:p>
        </p:txBody>
      </p:sp>
      <p:sp>
        <p:nvSpPr>
          <p:cNvPr id="2" name="Title 1"/>
          <p:cNvSpPr>
            <a:spLocks noGrp="1"/>
          </p:cNvSpPr>
          <p:nvPr>
            <p:ph type="title" hasCustomPrompt="1"/>
          </p:nvPr>
        </p:nvSpPr>
        <p:spPr>
          <a:xfrm>
            <a:off x="599144" y="1129720"/>
            <a:ext cx="4853934" cy="3149671"/>
          </a:xfrm>
          <a:prstGeom prst="rect">
            <a:avLst/>
          </a:prstGeom>
        </p:spPr>
        <p:txBody>
          <a:bodyPr/>
          <a:lstStyle>
            <a:lvl1pPr>
              <a:defRPr sz="4400">
                <a:solidFill>
                  <a:schemeClr val="bg1"/>
                </a:solidFill>
              </a:defRPr>
            </a:lvl1pPr>
          </a:lstStyle>
          <a:p>
            <a:r>
              <a:rPr lang="en-US"/>
              <a:t>This is a place for a longer text that goes on for three or more lines</a:t>
            </a:r>
          </a:p>
        </p:txBody>
      </p:sp>
      <p:sp>
        <p:nvSpPr>
          <p:cNvPr id="11" name="Content Placeholder 2">
            <a:extLst>
              <a:ext uri="{FF2B5EF4-FFF2-40B4-BE49-F238E27FC236}">
                <a16:creationId xmlns:a16="http://schemas.microsoft.com/office/drawing/2014/main" id="{CB8C4556-08AF-304E-8426-06F9F8EFFA15}"/>
              </a:ext>
            </a:extLst>
          </p:cNvPr>
          <p:cNvSpPr>
            <a:spLocks noGrp="1"/>
          </p:cNvSpPr>
          <p:nvPr>
            <p:ph idx="1"/>
          </p:nvPr>
        </p:nvSpPr>
        <p:spPr>
          <a:xfrm>
            <a:off x="6019804" y="1320928"/>
            <a:ext cx="5040000" cy="48906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8" name="Footer Placeholder 4">
            <a:extLst>
              <a:ext uri="{FF2B5EF4-FFF2-40B4-BE49-F238E27FC236}">
                <a16:creationId xmlns:a16="http://schemas.microsoft.com/office/drawing/2014/main" id="{20B3E6F3-32BA-42D1-BB7C-49EDFDFBC238}"/>
              </a:ext>
            </a:extLst>
          </p:cNvPr>
          <p:cNvSpPr>
            <a:spLocks noGrp="1"/>
          </p:cNvSpPr>
          <p:nvPr>
            <p:ph type="ftr" sz="quarter" idx="11"/>
          </p:nvPr>
        </p:nvSpPr>
        <p:spPr>
          <a:xfrm>
            <a:off x="410400" y="6489700"/>
            <a:ext cx="6779559" cy="251947"/>
          </a:xfrm>
          <a:prstGeom prst="rect">
            <a:avLst/>
          </a:prstGeom>
        </p:spPr>
        <p:txBody>
          <a:bodyPr/>
          <a:lstStyle>
            <a:lvl1pPr>
              <a:defRPr>
                <a:solidFill>
                  <a:schemeClr val="bg1"/>
                </a:solidFill>
              </a:defRPr>
            </a:lvl1pPr>
          </a:lstStyle>
          <a:p>
            <a:endParaRPr lang="fi-FI"/>
          </a:p>
        </p:txBody>
      </p:sp>
      <p:sp>
        <p:nvSpPr>
          <p:cNvPr id="9" name="Date Placeholder 3">
            <a:extLst>
              <a:ext uri="{FF2B5EF4-FFF2-40B4-BE49-F238E27FC236}">
                <a16:creationId xmlns:a16="http://schemas.microsoft.com/office/drawing/2014/main" id="{162A019B-6E71-4FF6-8233-F4C956257586}"/>
              </a:ext>
            </a:extLst>
          </p:cNvPr>
          <p:cNvSpPr>
            <a:spLocks noGrp="1"/>
          </p:cNvSpPr>
          <p:nvPr>
            <p:ph type="dt" sz="half" idx="2"/>
          </p:nvPr>
        </p:nvSpPr>
        <p:spPr>
          <a:xfrm>
            <a:off x="10855589" y="6489700"/>
            <a:ext cx="766827" cy="254172"/>
          </a:xfrm>
          <a:prstGeom prst="rect">
            <a:avLst/>
          </a:prstGeom>
        </p:spPr>
        <p:txBody>
          <a:bodyPr vert="horz" lIns="0" tIns="45720" rIns="0" bIns="45720" rtlCol="0" anchor="b" anchorCtr="0"/>
          <a:lstStyle>
            <a:lvl1pPr algn="r">
              <a:defRPr sz="1000">
                <a:solidFill>
                  <a:schemeClr val="bg1"/>
                </a:solidFill>
              </a:defRPr>
            </a:lvl1pPr>
          </a:lstStyle>
          <a:p>
            <a:fld id="{A90DC808-9B4F-47F6-816E-B4DD926C39FF}" type="datetime1">
              <a:rPr lang="fi-FI" smtClean="0"/>
              <a:pPr/>
              <a:t>17.1.2022</a:t>
            </a:fld>
            <a:endParaRPr lang="fi-FI"/>
          </a:p>
        </p:txBody>
      </p:sp>
      <p:sp>
        <p:nvSpPr>
          <p:cNvPr id="10" name="Slide Number Placeholder 5">
            <a:extLst>
              <a:ext uri="{FF2B5EF4-FFF2-40B4-BE49-F238E27FC236}">
                <a16:creationId xmlns:a16="http://schemas.microsoft.com/office/drawing/2014/main" id="{2D7264E8-D67F-450D-B5B3-7C3FE5CFB210}"/>
              </a:ext>
            </a:extLst>
          </p:cNvPr>
          <p:cNvSpPr>
            <a:spLocks noGrp="1"/>
          </p:cNvSpPr>
          <p:nvPr>
            <p:ph type="sldNum" sz="quarter" idx="4"/>
          </p:nvPr>
        </p:nvSpPr>
        <p:spPr>
          <a:xfrm>
            <a:off x="11697005" y="6489700"/>
            <a:ext cx="375932"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a:t>|  </a:t>
            </a:r>
            <a:fld id="{CDC8994D-33BE-6F4B-918B-78B2D731EB1C}" type="slidenum">
              <a:rPr lang="fi-FI" smtClean="0">
                <a:solidFill>
                  <a:schemeClr val="bg1"/>
                </a:solidFill>
              </a:rPr>
              <a:pPr/>
              <a:t>‹#›</a:t>
            </a:fld>
            <a:endParaRPr lang="fi-FI">
              <a:solidFill>
                <a:schemeClr val="bg1"/>
              </a:solidFill>
            </a:endParaRPr>
          </a:p>
        </p:txBody>
      </p:sp>
    </p:spTree>
    <p:extLst>
      <p:ext uri="{BB962C8B-B14F-4D97-AF65-F5344CB8AC3E}">
        <p14:creationId xmlns:p14="http://schemas.microsoft.com/office/powerpoint/2010/main" val="31034752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caption and picture - whit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33A1E0F-9E5E-9745-BEF2-2CE041671C63}"/>
              </a:ext>
            </a:extLst>
          </p:cNvPr>
          <p:cNvSpPr>
            <a:spLocks noGrp="1"/>
          </p:cNvSpPr>
          <p:nvPr>
            <p:ph type="pic" sz="quarter" idx="14"/>
          </p:nvPr>
        </p:nvSpPr>
        <p:spPr>
          <a:xfrm>
            <a:off x="5537201" y="908050"/>
            <a:ext cx="6103938" cy="5281762"/>
          </a:xfrm>
        </p:spPr>
        <p:txBody>
          <a:bodyPr/>
          <a:lstStyle>
            <a:lvl1pPr marL="0" indent="0" algn="ctr">
              <a:buNone/>
              <a:defRPr>
                <a:solidFill>
                  <a:schemeClr val="tx1"/>
                </a:solidFill>
              </a:defRPr>
            </a:lvl1pPr>
          </a:lstStyle>
          <a:p>
            <a:r>
              <a:rPr lang="fi-FI"/>
              <a:t>Lisää kuva napsauttamalla kuvaketta</a:t>
            </a:r>
            <a:endParaRPr lang="en-US"/>
          </a:p>
        </p:txBody>
      </p:sp>
      <p:sp>
        <p:nvSpPr>
          <p:cNvPr id="2" name="Title 1"/>
          <p:cNvSpPr>
            <a:spLocks noGrp="1"/>
          </p:cNvSpPr>
          <p:nvPr>
            <p:ph type="title" hasCustomPrompt="1"/>
          </p:nvPr>
        </p:nvSpPr>
        <p:spPr>
          <a:xfrm>
            <a:off x="420708" y="792399"/>
            <a:ext cx="4957631" cy="1909269"/>
          </a:xfrm>
          <a:prstGeom prst="rect">
            <a:avLst/>
          </a:prstGeom>
        </p:spPr>
        <p:txBody>
          <a:bodyPr/>
          <a:lstStyle>
            <a:lvl1pPr>
              <a:defRPr sz="4400">
                <a:solidFill>
                  <a:schemeClr val="tx1"/>
                </a:solidFill>
              </a:defRPr>
            </a:lvl1pPr>
          </a:lstStyle>
          <a:p>
            <a:r>
              <a:rPr lang="en-US"/>
              <a:t>This is a place for a longer text with big font</a:t>
            </a:r>
          </a:p>
        </p:txBody>
      </p:sp>
      <p:sp>
        <p:nvSpPr>
          <p:cNvPr id="8" name="Content Placeholder 2">
            <a:extLst>
              <a:ext uri="{FF2B5EF4-FFF2-40B4-BE49-F238E27FC236}">
                <a16:creationId xmlns:a16="http://schemas.microsoft.com/office/drawing/2014/main" id="{733E05CB-C7A1-A342-B41E-5EE8CD4216AE}"/>
              </a:ext>
            </a:extLst>
          </p:cNvPr>
          <p:cNvSpPr>
            <a:spLocks noGrp="1"/>
          </p:cNvSpPr>
          <p:nvPr>
            <p:ph idx="13"/>
          </p:nvPr>
        </p:nvSpPr>
        <p:spPr>
          <a:xfrm>
            <a:off x="528363" y="2960016"/>
            <a:ext cx="4849977" cy="322979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14" name="Date Placeholder 3">
            <a:extLst>
              <a:ext uri="{FF2B5EF4-FFF2-40B4-BE49-F238E27FC236}">
                <a16:creationId xmlns:a16="http://schemas.microsoft.com/office/drawing/2014/main" id="{184F16D1-C984-4655-8258-D6EF6AF7DF68}"/>
              </a:ext>
            </a:extLst>
          </p:cNvPr>
          <p:cNvSpPr>
            <a:spLocks noGrp="1"/>
          </p:cNvSpPr>
          <p:nvPr>
            <p:ph type="dt" sz="half" idx="2"/>
          </p:nvPr>
        </p:nvSpPr>
        <p:spPr>
          <a:xfrm>
            <a:off x="10855589" y="6489700"/>
            <a:ext cx="766827" cy="254172"/>
          </a:xfrm>
          <a:prstGeom prst="rect">
            <a:avLst/>
          </a:prstGeom>
        </p:spPr>
        <p:txBody>
          <a:bodyPr vert="horz" lIns="0" tIns="45720" rIns="0" bIns="45720" rtlCol="0" anchor="b" anchorCtr="0"/>
          <a:lstStyle>
            <a:lvl1pPr algn="r">
              <a:defRPr sz="1000">
                <a:solidFill>
                  <a:schemeClr val="bg1">
                    <a:lumMod val="65000"/>
                  </a:schemeClr>
                </a:solidFill>
              </a:defRPr>
            </a:lvl1pPr>
          </a:lstStyle>
          <a:p>
            <a:fld id="{A90DC808-9B4F-47F6-816E-B4DD926C39FF}" type="datetime1">
              <a:rPr lang="fi-FI" smtClean="0"/>
              <a:pPr/>
              <a:t>17.1.2022</a:t>
            </a:fld>
            <a:endParaRPr lang="fi-FI"/>
          </a:p>
        </p:txBody>
      </p:sp>
      <p:sp>
        <p:nvSpPr>
          <p:cNvPr id="15" name="Slide Number Placeholder 5">
            <a:extLst>
              <a:ext uri="{FF2B5EF4-FFF2-40B4-BE49-F238E27FC236}">
                <a16:creationId xmlns:a16="http://schemas.microsoft.com/office/drawing/2014/main" id="{70ACAF84-7C25-4838-BB2E-3953315E6609}"/>
              </a:ext>
            </a:extLst>
          </p:cNvPr>
          <p:cNvSpPr>
            <a:spLocks noGrp="1"/>
          </p:cNvSpPr>
          <p:nvPr>
            <p:ph type="sldNum" sz="quarter" idx="4"/>
          </p:nvPr>
        </p:nvSpPr>
        <p:spPr>
          <a:xfrm>
            <a:off x="11697005" y="6489700"/>
            <a:ext cx="375932"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a:t>|  </a:t>
            </a:r>
            <a:fld id="{CDC8994D-33BE-6F4B-918B-78B2D731EB1C}" type="slidenum">
              <a:rPr lang="fi-FI" smtClean="0"/>
              <a:pPr/>
              <a:t>‹#›</a:t>
            </a:fld>
            <a:endParaRPr lang="fi-FI"/>
          </a:p>
        </p:txBody>
      </p:sp>
      <p:sp>
        <p:nvSpPr>
          <p:cNvPr id="10" name="Footer Placeholder 10">
            <a:extLst>
              <a:ext uri="{FF2B5EF4-FFF2-40B4-BE49-F238E27FC236}">
                <a16:creationId xmlns:a16="http://schemas.microsoft.com/office/drawing/2014/main" id="{7F734B17-F190-4E9B-912E-CA33643B1B5B}"/>
              </a:ext>
            </a:extLst>
          </p:cNvPr>
          <p:cNvSpPr>
            <a:spLocks noGrp="1"/>
          </p:cNvSpPr>
          <p:nvPr>
            <p:ph type="ftr" sz="quarter" idx="15"/>
          </p:nvPr>
        </p:nvSpPr>
        <p:spPr>
          <a:xfrm>
            <a:off x="410400" y="6489700"/>
            <a:ext cx="6778800" cy="254015"/>
          </a:xfrm>
          <a:prstGeom prst="rect">
            <a:avLst/>
          </a:prstGeom>
        </p:spPr>
        <p:txBody>
          <a:bodyPr vert="horz" lIns="91440" tIns="45720" rIns="91440" bIns="45720" rtlCol="0" anchor="b" anchorCtr="0"/>
          <a:lstStyle>
            <a:lvl1pPr algn="l">
              <a:defRPr sz="1000">
                <a:solidFill>
                  <a:schemeClr val="bg1">
                    <a:lumMod val="65000"/>
                  </a:schemeClr>
                </a:solidFill>
              </a:defRPr>
            </a:lvl1pPr>
          </a:lstStyle>
          <a:p>
            <a:endParaRPr lang="fi-FI"/>
          </a:p>
        </p:txBody>
      </p:sp>
    </p:spTree>
    <p:extLst>
      <p:ext uri="{BB962C8B-B14F-4D97-AF65-F5344CB8AC3E}">
        <p14:creationId xmlns:p14="http://schemas.microsoft.com/office/powerpoint/2010/main" val="37063292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g caption and picture - purple">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782EC1E3-2963-4D1C-A09D-168216C669EB}"/>
              </a:ext>
              <a:ext uri="{C183D7F6-B498-43B3-948B-1728B52AA6E4}">
                <adec:decorative xmlns:adec="http://schemas.microsoft.com/office/drawing/2017/decorative" val="1"/>
              </a:ext>
            </a:extLst>
          </p:cNvPr>
          <p:cNvSpPr/>
          <p:nvPr userDrawn="1"/>
        </p:nvSpPr>
        <p:spPr>
          <a:xfrm>
            <a:off x="277978" y="640094"/>
            <a:ext cx="11914022" cy="6221578"/>
          </a:xfrm>
          <a:prstGeom prst="rect">
            <a:avLst/>
          </a:prstGeom>
          <a:solidFill>
            <a:srgbClr val="4E0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lumMod val="60000"/>
                  <a:lumOff val="40000"/>
                </a:schemeClr>
              </a:solidFill>
            </a:endParaRPr>
          </a:p>
        </p:txBody>
      </p:sp>
      <p:sp>
        <p:nvSpPr>
          <p:cNvPr id="8" name="Content Placeholder 2">
            <a:extLst>
              <a:ext uri="{FF2B5EF4-FFF2-40B4-BE49-F238E27FC236}">
                <a16:creationId xmlns:a16="http://schemas.microsoft.com/office/drawing/2014/main" id="{733E05CB-C7A1-A342-B41E-5EE8CD4216AE}"/>
              </a:ext>
            </a:extLst>
          </p:cNvPr>
          <p:cNvSpPr>
            <a:spLocks noGrp="1"/>
          </p:cNvSpPr>
          <p:nvPr>
            <p:ph idx="13"/>
          </p:nvPr>
        </p:nvSpPr>
        <p:spPr>
          <a:xfrm>
            <a:off x="526893" y="2960016"/>
            <a:ext cx="4857292" cy="322248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9" name="Picture Placeholder 8">
            <a:extLst>
              <a:ext uri="{FF2B5EF4-FFF2-40B4-BE49-F238E27FC236}">
                <a16:creationId xmlns:a16="http://schemas.microsoft.com/office/drawing/2014/main" id="{933A1E0F-9E5E-9745-BEF2-2CE041671C63}"/>
              </a:ext>
            </a:extLst>
          </p:cNvPr>
          <p:cNvSpPr>
            <a:spLocks noGrp="1"/>
          </p:cNvSpPr>
          <p:nvPr>
            <p:ph type="pic" sz="quarter" idx="14"/>
          </p:nvPr>
        </p:nvSpPr>
        <p:spPr>
          <a:xfrm>
            <a:off x="5528733" y="908050"/>
            <a:ext cx="6112405" cy="5273294"/>
          </a:xfrm>
        </p:spPr>
        <p:txBody>
          <a:bodyPr/>
          <a:lstStyle>
            <a:lvl1pPr marL="0" indent="0" algn="ctr">
              <a:buNone/>
              <a:defRPr>
                <a:solidFill>
                  <a:schemeClr val="bg1"/>
                </a:solidFill>
              </a:defRPr>
            </a:lvl1pPr>
          </a:lstStyle>
          <a:p>
            <a:r>
              <a:rPr lang="fi-FI"/>
              <a:t>Lisää kuva napsauttamalla kuvaketta</a:t>
            </a:r>
            <a:endParaRPr lang="en-US"/>
          </a:p>
        </p:txBody>
      </p:sp>
      <p:sp>
        <p:nvSpPr>
          <p:cNvPr id="2" name="Title 1"/>
          <p:cNvSpPr>
            <a:spLocks noGrp="1"/>
          </p:cNvSpPr>
          <p:nvPr>
            <p:ph type="title" hasCustomPrompt="1"/>
          </p:nvPr>
        </p:nvSpPr>
        <p:spPr>
          <a:xfrm>
            <a:off x="428665" y="775657"/>
            <a:ext cx="4955519" cy="1909269"/>
          </a:xfrm>
          <a:prstGeom prst="rect">
            <a:avLst/>
          </a:prstGeom>
        </p:spPr>
        <p:txBody>
          <a:bodyPr/>
          <a:lstStyle>
            <a:lvl1pPr>
              <a:defRPr sz="4400">
                <a:solidFill>
                  <a:schemeClr val="bg1"/>
                </a:solidFill>
              </a:defRPr>
            </a:lvl1pPr>
          </a:lstStyle>
          <a:p>
            <a:r>
              <a:rPr lang="en-US"/>
              <a:t>This is a place for a longer text with big font</a:t>
            </a:r>
          </a:p>
        </p:txBody>
      </p:sp>
      <p:sp>
        <p:nvSpPr>
          <p:cNvPr id="10" name="Footer Placeholder 4">
            <a:extLst>
              <a:ext uri="{FF2B5EF4-FFF2-40B4-BE49-F238E27FC236}">
                <a16:creationId xmlns:a16="http://schemas.microsoft.com/office/drawing/2014/main" id="{835FED0F-203A-4399-B1A6-E36F6BDBF2CE}"/>
              </a:ext>
            </a:extLst>
          </p:cNvPr>
          <p:cNvSpPr>
            <a:spLocks noGrp="1"/>
          </p:cNvSpPr>
          <p:nvPr>
            <p:ph type="ftr" sz="quarter" idx="11"/>
          </p:nvPr>
        </p:nvSpPr>
        <p:spPr>
          <a:xfrm>
            <a:off x="410400" y="6489700"/>
            <a:ext cx="6779559" cy="251947"/>
          </a:xfrm>
          <a:prstGeom prst="rect">
            <a:avLst/>
          </a:prstGeom>
        </p:spPr>
        <p:txBody>
          <a:bodyPr/>
          <a:lstStyle>
            <a:lvl1pPr>
              <a:defRPr>
                <a:solidFill>
                  <a:schemeClr val="bg1"/>
                </a:solidFill>
              </a:defRPr>
            </a:lvl1pPr>
          </a:lstStyle>
          <a:p>
            <a:endParaRPr lang="fi-FI"/>
          </a:p>
        </p:txBody>
      </p:sp>
      <p:sp>
        <p:nvSpPr>
          <p:cNvPr id="11" name="Date Placeholder 3">
            <a:extLst>
              <a:ext uri="{FF2B5EF4-FFF2-40B4-BE49-F238E27FC236}">
                <a16:creationId xmlns:a16="http://schemas.microsoft.com/office/drawing/2014/main" id="{C7E17269-133F-4041-8E1C-C34F81D99EAB}"/>
              </a:ext>
            </a:extLst>
          </p:cNvPr>
          <p:cNvSpPr>
            <a:spLocks noGrp="1"/>
          </p:cNvSpPr>
          <p:nvPr>
            <p:ph type="dt" sz="half" idx="2"/>
          </p:nvPr>
        </p:nvSpPr>
        <p:spPr>
          <a:xfrm>
            <a:off x="10855589" y="6489700"/>
            <a:ext cx="766827" cy="254172"/>
          </a:xfrm>
          <a:prstGeom prst="rect">
            <a:avLst/>
          </a:prstGeom>
        </p:spPr>
        <p:txBody>
          <a:bodyPr vert="horz" lIns="0" tIns="45720" rIns="0" bIns="45720" rtlCol="0" anchor="b" anchorCtr="0"/>
          <a:lstStyle>
            <a:lvl1pPr algn="r">
              <a:defRPr sz="1000">
                <a:solidFill>
                  <a:schemeClr val="bg1"/>
                </a:solidFill>
              </a:defRPr>
            </a:lvl1pPr>
          </a:lstStyle>
          <a:p>
            <a:fld id="{A90DC808-9B4F-47F6-816E-B4DD926C39FF}" type="datetime1">
              <a:rPr lang="fi-FI" smtClean="0"/>
              <a:pPr/>
              <a:t>17.1.2022</a:t>
            </a:fld>
            <a:endParaRPr lang="fi-FI"/>
          </a:p>
        </p:txBody>
      </p:sp>
      <p:sp>
        <p:nvSpPr>
          <p:cNvPr id="15" name="Slide Number Placeholder 5">
            <a:extLst>
              <a:ext uri="{FF2B5EF4-FFF2-40B4-BE49-F238E27FC236}">
                <a16:creationId xmlns:a16="http://schemas.microsoft.com/office/drawing/2014/main" id="{509F9ABA-0045-4D3B-9E43-6CE8DD7F644D}"/>
              </a:ext>
            </a:extLst>
          </p:cNvPr>
          <p:cNvSpPr>
            <a:spLocks noGrp="1"/>
          </p:cNvSpPr>
          <p:nvPr>
            <p:ph type="sldNum" sz="quarter" idx="4"/>
          </p:nvPr>
        </p:nvSpPr>
        <p:spPr>
          <a:xfrm>
            <a:off x="11697005" y="6489700"/>
            <a:ext cx="375932"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a:t>|  </a:t>
            </a:r>
            <a:fld id="{CDC8994D-33BE-6F4B-918B-78B2D731EB1C}" type="slidenum">
              <a:rPr lang="fi-FI" smtClean="0">
                <a:solidFill>
                  <a:schemeClr val="bg1"/>
                </a:solidFill>
              </a:rPr>
              <a:pPr/>
              <a:t>‹#›</a:t>
            </a:fld>
            <a:endParaRPr lang="fi-FI">
              <a:solidFill>
                <a:schemeClr val="bg1"/>
              </a:solidFill>
            </a:endParaRPr>
          </a:p>
        </p:txBody>
      </p:sp>
    </p:spTree>
    <p:extLst>
      <p:ext uri="{BB962C8B-B14F-4D97-AF65-F5344CB8AC3E}">
        <p14:creationId xmlns:p14="http://schemas.microsoft.com/office/powerpoint/2010/main" val="2025868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s and text_1 - whit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83AB547-0C6F-394C-8BEF-5A6F3FBAF0D7}"/>
              </a:ext>
            </a:extLst>
          </p:cNvPr>
          <p:cNvSpPr>
            <a:spLocks noGrp="1"/>
          </p:cNvSpPr>
          <p:nvPr>
            <p:ph type="title"/>
          </p:nvPr>
        </p:nvSpPr>
        <p:spPr>
          <a:xfrm>
            <a:off x="414243" y="908050"/>
            <a:ext cx="10506697" cy="649288"/>
          </a:xfrm>
          <a:prstGeom prst="rect">
            <a:avLst/>
          </a:prstGeom>
        </p:spPr>
        <p:txBody>
          <a:bodyPr anchor="t" anchorCtr="0"/>
          <a:lstStyle/>
          <a:p>
            <a:r>
              <a:rPr lang="fi-FI"/>
              <a:t>Muokkaa ots. perustyyl. napsautt.</a:t>
            </a:r>
            <a:endParaRPr lang="en-US"/>
          </a:p>
        </p:txBody>
      </p:sp>
      <p:sp>
        <p:nvSpPr>
          <p:cNvPr id="7" name="Picture Placeholder 6">
            <a:extLst>
              <a:ext uri="{FF2B5EF4-FFF2-40B4-BE49-F238E27FC236}">
                <a16:creationId xmlns:a16="http://schemas.microsoft.com/office/drawing/2014/main" id="{C779FD3A-6E17-1D47-8E91-0B127B4332FC}"/>
              </a:ext>
            </a:extLst>
          </p:cNvPr>
          <p:cNvSpPr>
            <a:spLocks noGrp="1"/>
          </p:cNvSpPr>
          <p:nvPr>
            <p:ph type="pic" sz="quarter" idx="14"/>
          </p:nvPr>
        </p:nvSpPr>
        <p:spPr>
          <a:xfrm>
            <a:off x="529077" y="1931988"/>
            <a:ext cx="2502487" cy="1523637"/>
          </a:xfrm>
        </p:spPr>
        <p:txBody>
          <a:bodyPr/>
          <a:lstStyle>
            <a:lvl1pPr>
              <a:defRPr>
                <a:solidFill>
                  <a:schemeClr val="tx1"/>
                </a:solidFill>
              </a:defRPr>
            </a:lvl1pPr>
          </a:lstStyle>
          <a:p>
            <a:r>
              <a:rPr lang="fi-FI"/>
              <a:t>Lisää kuva napsauttamalla kuvaketta</a:t>
            </a:r>
          </a:p>
        </p:txBody>
      </p:sp>
      <p:sp>
        <p:nvSpPr>
          <p:cNvPr id="16" name="Text Placeholder 15">
            <a:extLst>
              <a:ext uri="{FF2B5EF4-FFF2-40B4-BE49-F238E27FC236}">
                <a16:creationId xmlns:a16="http://schemas.microsoft.com/office/drawing/2014/main" id="{F8C0298E-F14A-6845-92C8-38BD03C68323}"/>
              </a:ext>
            </a:extLst>
          </p:cNvPr>
          <p:cNvSpPr>
            <a:spLocks noGrp="1"/>
          </p:cNvSpPr>
          <p:nvPr>
            <p:ph type="body" sz="quarter" idx="15"/>
          </p:nvPr>
        </p:nvSpPr>
        <p:spPr>
          <a:xfrm>
            <a:off x="529077" y="3455625"/>
            <a:ext cx="2502487" cy="2633662"/>
          </a:xfrm>
          <a:solidFill>
            <a:srgbClr val="EFEFEF"/>
          </a:solidFill>
        </p:spPr>
        <p:txBody>
          <a:bodyPr lIns="144000" tIns="216000" rIns="144000" bIns="216000">
            <a:noAutofit/>
          </a:bodyPr>
          <a:lstStyle>
            <a:lvl1pPr marL="0" indent="0">
              <a:lnSpc>
                <a:spcPct val="100000"/>
              </a:lnSpc>
              <a:buNone/>
              <a:defRPr sz="1600">
                <a:solidFill>
                  <a:schemeClr val="tx1"/>
                </a:solidFill>
              </a:defRPr>
            </a:lvl1pPr>
            <a:lvl2pPr marL="314325" indent="0">
              <a:lnSpc>
                <a:spcPct val="100000"/>
              </a:lnSpc>
              <a:buNone/>
              <a:defRPr sz="1600">
                <a:solidFill>
                  <a:schemeClr val="tx1"/>
                </a:solidFill>
              </a:defRPr>
            </a:lvl2pPr>
            <a:lvl3pPr marL="671513" indent="0">
              <a:lnSpc>
                <a:spcPct val="100000"/>
              </a:lnSpc>
              <a:buNone/>
              <a:defRPr sz="1600">
                <a:solidFill>
                  <a:schemeClr val="tx1"/>
                </a:solidFill>
              </a:defRPr>
            </a:lvl3pPr>
            <a:lvl4pPr marL="1027112" indent="0">
              <a:lnSpc>
                <a:spcPct val="100000"/>
              </a:lnSpc>
              <a:buNone/>
              <a:defRPr sz="1600">
                <a:solidFill>
                  <a:schemeClr val="tx1"/>
                </a:solidFill>
              </a:defRPr>
            </a:lvl4pPr>
            <a:lvl5pPr marL="1336675" indent="0">
              <a:lnSpc>
                <a:spcPct val="100000"/>
              </a:lnSpc>
              <a:buNone/>
              <a:defRPr sz="1600">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7" name="Picture Placeholder 6">
            <a:extLst>
              <a:ext uri="{FF2B5EF4-FFF2-40B4-BE49-F238E27FC236}">
                <a16:creationId xmlns:a16="http://schemas.microsoft.com/office/drawing/2014/main" id="{558BD131-E1E6-6B4A-8A43-7499BB4F444B}"/>
              </a:ext>
            </a:extLst>
          </p:cNvPr>
          <p:cNvSpPr>
            <a:spLocks noGrp="1"/>
          </p:cNvSpPr>
          <p:nvPr>
            <p:ph type="pic" sz="quarter" idx="16"/>
          </p:nvPr>
        </p:nvSpPr>
        <p:spPr>
          <a:xfrm>
            <a:off x="3203849" y="1931988"/>
            <a:ext cx="2502487" cy="1523637"/>
          </a:xfrm>
        </p:spPr>
        <p:txBody>
          <a:bodyPr/>
          <a:lstStyle/>
          <a:p>
            <a:r>
              <a:rPr lang="fi-FI"/>
              <a:t>Lisää kuva napsauttamalla kuvaketta</a:t>
            </a:r>
          </a:p>
        </p:txBody>
      </p:sp>
      <p:sp>
        <p:nvSpPr>
          <p:cNvPr id="18" name="Text Placeholder 15">
            <a:extLst>
              <a:ext uri="{FF2B5EF4-FFF2-40B4-BE49-F238E27FC236}">
                <a16:creationId xmlns:a16="http://schemas.microsoft.com/office/drawing/2014/main" id="{97DB071B-9088-9940-8EEF-A7349739FAA7}"/>
              </a:ext>
            </a:extLst>
          </p:cNvPr>
          <p:cNvSpPr>
            <a:spLocks noGrp="1"/>
          </p:cNvSpPr>
          <p:nvPr>
            <p:ph type="body" sz="quarter" idx="17"/>
          </p:nvPr>
        </p:nvSpPr>
        <p:spPr>
          <a:xfrm>
            <a:off x="3203849" y="3455625"/>
            <a:ext cx="2502487" cy="2633662"/>
          </a:xfrm>
          <a:solidFill>
            <a:srgbClr val="EFEFEF"/>
          </a:solidFill>
        </p:spPr>
        <p:txBody>
          <a:bodyPr lIns="144000" tIns="216000" rIns="144000" bIns="216000">
            <a:noAutofit/>
          </a:bodyPr>
          <a:lstStyle>
            <a:lvl1pPr marL="0" indent="0">
              <a:lnSpc>
                <a:spcPct val="100000"/>
              </a:lnSpc>
              <a:buNone/>
              <a:defRPr sz="1600"/>
            </a:lvl1pPr>
            <a:lvl2pPr marL="314325" indent="0">
              <a:lnSpc>
                <a:spcPct val="100000"/>
              </a:lnSpc>
              <a:buNone/>
              <a:defRPr sz="1600"/>
            </a:lvl2pPr>
            <a:lvl3pPr marL="671513" indent="0">
              <a:lnSpc>
                <a:spcPct val="100000"/>
              </a:lnSpc>
              <a:buNone/>
              <a:defRPr sz="1600"/>
            </a:lvl3pPr>
            <a:lvl4pPr marL="1027112" indent="0">
              <a:lnSpc>
                <a:spcPct val="100000"/>
              </a:lnSpc>
              <a:buNone/>
              <a:defRPr sz="1600"/>
            </a:lvl4pPr>
            <a:lvl5pPr marL="1336675" indent="0">
              <a:lnSpc>
                <a:spcPct val="100000"/>
              </a:lnSpc>
              <a:buNone/>
              <a:defRPr sz="16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9" name="Picture Placeholder 6">
            <a:extLst>
              <a:ext uri="{FF2B5EF4-FFF2-40B4-BE49-F238E27FC236}">
                <a16:creationId xmlns:a16="http://schemas.microsoft.com/office/drawing/2014/main" id="{D91EB564-08EC-084A-85ED-67955978534A}"/>
              </a:ext>
            </a:extLst>
          </p:cNvPr>
          <p:cNvSpPr>
            <a:spLocks noGrp="1"/>
          </p:cNvSpPr>
          <p:nvPr>
            <p:ph type="pic" sz="quarter" idx="18"/>
          </p:nvPr>
        </p:nvSpPr>
        <p:spPr>
          <a:xfrm>
            <a:off x="5866181" y="1931988"/>
            <a:ext cx="2502487" cy="1523637"/>
          </a:xfrm>
        </p:spPr>
        <p:txBody>
          <a:bodyPr/>
          <a:lstStyle/>
          <a:p>
            <a:r>
              <a:rPr lang="fi-FI"/>
              <a:t>Lisää kuva napsauttamalla kuvaketta</a:t>
            </a:r>
          </a:p>
        </p:txBody>
      </p:sp>
      <p:sp>
        <p:nvSpPr>
          <p:cNvPr id="20" name="Text Placeholder 15">
            <a:extLst>
              <a:ext uri="{FF2B5EF4-FFF2-40B4-BE49-F238E27FC236}">
                <a16:creationId xmlns:a16="http://schemas.microsoft.com/office/drawing/2014/main" id="{D5E66258-07E1-E642-A305-89957CDCCFED}"/>
              </a:ext>
            </a:extLst>
          </p:cNvPr>
          <p:cNvSpPr>
            <a:spLocks noGrp="1"/>
          </p:cNvSpPr>
          <p:nvPr>
            <p:ph type="body" sz="quarter" idx="19"/>
          </p:nvPr>
        </p:nvSpPr>
        <p:spPr>
          <a:xfrm>
            <a:off x="5866181" y="3455625"/>
            <a:ext cx="2502487" cy="2633662"/>
          </a:xfrm>
          <a:solidFill>
            <a:srgbClr val="EFEFEF"/>
          </a:solidFill>
        </p:spPr>
        <p:txBody>
          <a:bodyPr lIns="144000" tIns="216000" rIns="144000" bIns="216000">
            <a:noAutofit/>
          </a:bodyPr>
          <a:lstStyle>
            <a:lvl1pPr marL="0" indent="0">
              <a:lnSpc>
                <a:spcPct val="100000"/>
              </a:lnSpc>
              <a:buNone/>
              <a:defRPr sz="1600"/>
            </a:lvl1pPr>
            <a:lvl2pPr marL="314325" indent="0">
              <a:lnSpc>
                <a:spcPct val="100000"/>
              </a:lnSpc>
              <a:buNone/>
              <a:defRPr sz="1600"/>
            </a:lvl2pPr>
            <a:lvl3pPr marL="671513" indent="0">
              <a:lnSpc>
                <a:spcPct val="100000"/>
              </a:lnSpc>
              <a:buNone/>
              <a:defRPr sz="1600"/>
            </a:lvl3pPr>
            <a:lvl4pPr marL="1027112" indent="0">
              <a:lnSpc>
                <a:spcPct val="100000"/>
              </a:lnSpc>
              <a:buNone/>
              <a:defRPr sz="1600"/>
            </a:lvl4pPr>
            <a:lvl5pPr marL="1336675" indent="0">
              <a:lnSpc>
                <a:spcPct val="100000"/>
              </a:lnSpc>
              <a:buNone/>
              <a:defRPr sz="16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1" name="Picture Placeholder 6">
            <a:extLst>
              <a:ext uri="{FF2B5EF4-FFF2-40B4-BE49-F238E27FC236}">
                <a16:creationId xmlns:a16="http://schemas.microsoft.com/office/drawing/2014/main" id="{DDAC2486-1BBC-E148-8A6A-A96E0924C82A}"/>
              </a:ext>
            </a:extLst>
          </p:cNvPr>
          <p:cNvSpPr>
            <a:spLocks noGrp="1"/>
          </p:cNvSpPr>
          <p:nvPr>
            <p:ph type="pic" sz="quarter" idx="20"/>
          </p:nvPr>
        </p:nvSpPr>
        <p:spPr>
          <a:xfrm>
            <a:off x="8528513" y="1933860"/>
            <a:ext cx="2502487" cy="1523637"/>
          </a:xfrm>
        </p:spPr>
        <p:txBody>
          <a:bodyPr/>
          <a:lstStyle/>
          <a:p>
            <a:r>
              <a:rPr lang="fi-FI"/>
              <a:t>Lisää kuva napsauttamalla kuvaketta</a:t>
            </a:r>
          </a:p>
        </p:txBody>
      </p:sp>
      <p:sp>
        <p:nvSpPr>
          <p:cNvPr id="22" name="Text Placeholder 15">
            <a:extLst>
              <a:ext uri="{FF2B5EF4-FFF2-40B4-BE49-F238E27FC236}">
                <a16:creationId xmlns:a16="http://schemas.microsoft.com/office/drawing/2014/main" id="{1A3268F3-BC79-314A-9049-89ABFE488563}"/>
              </a:ext>
            </a:extLst>
          </p:cNvPr>
          <p:cNvSpPr>
            <a:spLocks noGrp="1"/>
          </p:cNvSpPr>
          <p:nvPr>
            <p:ph type="body" sz="quarter" idx="21"/>
          </p:nvPr>
        </p:nvSpPr>
        <p:spPr>
          <a:xfrm>
            <a:off x="8528513" y="3457497"/>
            <a:ext cx="2502487" cy="2633662"/>
          </a:xfrm>
          <a:solidFill>
            <a:srgbClr val="EFEFEF"/>
          </a:solidFill>
        </p:spPr>
        <p:txBody>
          <a:bodyPr lIns="144000" tIns="216000" rIns="144000" bIns="216000">
            <a:noAutofit/>
          </a:bodyPr>
          <a:lstStyle>
            <a:lvl1pPr marL="0" indent="0">
              <a:lnSpc>
                <a:spcPct val="100000"/>
              </a:lnSpc>
              <a:buNone/>
              <a:defRPr sz="1600"/>
            </a:lvl1pPr>
            <a:lvl2pPr marL="314325" indent="0">
              <a:lnSpc>
                <a:spcPct val="100000"/>
              </a:lnSpc>
              <a:buNone/>
              <a:defRPr sz="1600"/>
            </a:lvl2pPr>
            <a:lvl3pPr marL="671513" indent="0">
              <a:lnSpc>
                <a:spcPct val="100000"/>
              </a:lnSpc>
              <a:buNone/>
              <a:defRPr sz="1600"/>
            </a:lvl3pPr>
            <a:lvl4pPr marL="1027112" indent="0">
              <a:lnSpc>
                <a:spcPct val="100000"/>
              </a:lnSpc>
              <a:buNone/>
              <a:defRPr sz="1600"/>
            </a:lvl4pPr>
            <a:lvl5pPr marL="1336675" indent="0">
              <a:lnSpc>
                <a:spcPct val="100000"/>
              </a:lnSpc>
              <a:buNone/>
              <a:defRPr sz="16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4" name="Date Placeholder 3">
            <a:extLst>
              <a:ext uri="{FF2B5EF4-FFF2-40B4-BE49-F238E27FC236}">
                <a16:creationId xmlns:a16="http://schemas.microsoft.com/office/drawing/2014/main" id="{36BEA95B-149A-4378-99A8-4A3778EC0E29}"/>
              </a:ext>
            </a:extLst>
          </p:cNvPr>
          <p:cNvSpPr>
            <a:spLocks noGrp="1"/>
          </p:cNvSpPr>
          <p:nvPr>
            <p:ph type="dt" sz="half" idx="2"/>
          </p:nvPr>
        </p:nvSpPr>
        <p:spPr>
          <a:xfrm>
            <a:off x="10855589" y="6489700"/>
            <a:ext cx="766827" cy="254172"/>
          </a:xfrm>
          <a:prstGeom prst="rect">
            <a:avLst/>
          </a:prstGeom>
        </p:spPr>
        <p:txBody>
          <a:bodyPr vert="horz" lIns="0" tIns="45720" rIns="0" bIns="45720" rtlCol="0" anchor="b" anchorCtr="0"/>
          <a:lstStyle>
            <a:lvl1pPr algn="r">
              <a:defRPr sz="1000">
                <a:solidFill>
                  <a:schemeClr val="bg1">
                    <a:lumMod val="65000"/>
                  </a:schemeClr>
                </a:solidFill>
              </a:defRPr>
            </a:lvl1pPr>
          </a:lstStyle>
          <a:p>
            <a:fld id="{A90DC808-9B4F-47F6-816E-B4DD926C39FF}" type="datetime1">
              <a:rPr lang="fi-FI" smtClean="0"/>
              <a:pPr/>
              <a:t>17.1.2022</a:t>
            </a:fld>
            <a:endParaRPr lang="fi-FI"/>
          </a:p>
        </p:txBody>
      </p:sp>
      <p:sp>
        <p:nvSpPr>
          <p:cNvPr id="26" name="Slide Number Placeholder 5">
            <a:extLst>
              <a:ext uri="{FF2B5EF4-FFF2-40B4-BE49-F238E27FC236}">
                <a16:creationId xmlns:a16="http://schemas.microsoft.com/office/drawing/2014/main" id="{CEF878AF-8D06-4EF3-883F-34F2EFF16D5A}"/>
              </a:ext>
            </a:extLst>
          </p:cNvPr>
          <p:cNvSpPr>
            <a:spLocks noGrp="1"/>
          </p:cNvSpPr>
          <p:nvPr>
            <p:ph type="sldNum" sz="quarter" idx="4"/>
          </p:nvPr>
        </p:nvSpPr>
        <p:spPr>
          <a:xfrm>
            <a:off x="11697005" y="6489700"/>
            <a:ext cx="375932"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a:t>|  </a:t>
            </a:r>
            <a:fld id="{CDC8994D-33BE-6F4B-918B-78B2D731EB1C}" type="slidenum">
              <a:rPr lang="fi-FI" smtClean="0"/>
              <a:pPr/>
              <a:t>‹#›</a:t>
            </a:fld>
            <a:endParaRPr lang="fi-FI"/>
          </a:p>
        </p:txBody>
      </p:sp>
      <p:sp>
        <p:nvSpPr>
          <p:cNvPr id="14" name="Footer Placeholder 10">
            <a:extLst>
              <a:ext uri="{FF2B5EF4-FFF2-40B4-BE49-F238E27FC236}">
                <a16:creationId xmlns:a16="http://schemas.microsoft.com/office/drawing/2014/main" id="{5FB341E1-B4C6-4A8F-95EC-40D3CF9664A3}"/>
              </a:ext>
            </a:extLst>
          </p:cNvPr>
          <p:cNvSpPr>
            <a:spLocks noGrp="1"/>
          </p:cNvSpPr>
          <p:nvPr>
            <p:ph type="ftr" sz="quarter" idx="13"/>
          </p:nvPr>
        </p:nvSpPr>
        <p:spPr>
          <a:xfrm>
            <a:off x="410400" y="6489700"/>
            <a:ext cx="6778800" cy="254015"/>
          </a:xfrm>
          <a:prstGeom prst="rect">
            <a:avLst/>
          </a:prstGeom>
        </p:spPr>
        <p:txBody>
          <a:bodyPr vert="horz" lIns="91440" tIns="45720" rIns="91440" bIns="45720" rtlCol="0" anchor="b" anchorCtr="0"/>
          <a:lstStyle>
            <a:lvl1pPr algn="l">
              <a:defRPr sz="1000">
                <a:solidFill>
                  <a:schemeClr val="bg1">
                    <a:lumMod val="65000"/>
                  </a:schemeClr>
                </a:solidFill>
              </a:defRPr>
            </a:lvl1pPr>
          </a:lstStyle>
          <a:p>
            <a:endParaRPr lang="fi-FI"/>
          </a:p>
        </p:txBody>
      </p:sp>
    </p:spTree>
    <p:extLst>
      <p:ext uri="{BB962C8B-B14F-4D97-AF65-F5344CB8AC3E}">
        <p14:creationId xmlns:p14="http://schemas.microsoft.com/office/powerpoint/2010/main" val="30603573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s and text_2 - whit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83AB547-0C6F-394C-8BEF-5A6F3FBAF0D7}"/>
              </a:ext>
            </a:extLst>
          </p:cNvPr>
          <p:cNvSpPr>
            <a:spLocks noGrp="1"/>
          </p:cNvSpPr>
          <p:nvPr>
            <p:ph type="title"/>
          </p:nvPr>
        </p:nvSpPr>
        <p:spPr>
          <a:xfrm>
            <a:off x="414243" y="908050"/>
            <a:ext cx="10506697" cy="649288"/>
          </a:xfrm>
          <a:prstGeom prst="rect">
            <a:avLst/>
          </a:prstGeom>
        </p:spPr>
        <p:txBody>
          <a:bodyPr anchor="t" anchorCtr="0"/>
          <a:lstStyle/>
          <a:p>
            <a:r>
              <a:rPr lang="fi-FI"/>
              <a:t>Muokkaa ots. perustyyl. napsautt.</a:t>
            </a:r>
            <a:endParaRPr lang="en-US"/>
          </a:p>
        </p:txBody>
      </p:sp>
      <p:sp>
        <p:nvSpPr>
          <p:cNvPr id="7" name="Picture Placeholder 6">
            <a:extLst>
              <a:ext uri="{FF2B5EF4-FFF2-40B4-BE49-F238E27FC236}">
                <a16:creationId xmlns:a16="http://schemas.microsoft.com/office/drawing/2014/main" id="{C779FD3A-6E17-1D47-8E91-0B127B4332FC}"/>
              </a:ext>
            </a:extLst>
          </p:cNvPr>
          <p:cNvSpPr>
            <a:spLocks noGrp="1"/>
          </p:cNvSpPr>
          <p:nvPr>
            <p:ph type="pic" sz="quarter" idx="14"/>
          </p:nvPr>
        </p:nvSpPr>
        <p:spPr>
          <a:xfrm>
            <a:off x="529078" y="1931988"/>
            <a:ext cx="3231889" cy="1593882"/>
          </a:xfrm>
        </p:spPr>
        <p:txBody>
          <a:bodyPr>
            <a:noAutofit/>
          </a:bodyPr>
          <a:lstStyle/>
          <a:p>
            <a:r>
              <a:rPr lang="fi-FI"/>
              <a:t>Lisää kuva napsauttamalla kuvaketta</a:t>
            </a:r>
          </a:p>
        </p:txBody>
      </p:sp>
      <p:sp>
        <p:nvSpPr>
          <p:cNvPr id="16" name="Text Placeholder 15">
            <a:extLst>
              <a:ext uri="{FF2B5EF4-FFF2-40B4-BE49-F238E27FC236}">
                <a16:creationId xmlns:a16="http://schemas.microsoft.com/office/drawing/2014/main" id="{F8C0298E-F14A-6845-92C8-38BD03C68323}"/>
              </a:ext>
            </a:extLst>
          </p:cNvPr>
          <p:cNvSpPr>
            <a:spLocks noGrp="1"/>
          </p:cNvSpPr>
          <p:nvPr>
            <p:ph type="body" sz="quarter" idx="15"/>
          </p:nvPr>
        </p:nvSpPr>
        <p:spPr>
          <a:xfrm>
            <a:off x="529078" y="3455625"/>
            <a:ext cx="3231889" cy="2755084"/>
          </a:xfrm>
          <a:solidFill>
            <a:srgbClr val="EFEFEF"/>
          </a:solidFill>
        </p:spPr>
        <p:txBody>
          <a:bodyPr lIns="144000" tIns="216000" rIns="144000" bIns="216000">
            <a:noAutofit/>
          </a:bodyPr>
          <a:lstStyle>
            <a:lvl1pPr marL="0" indent="0">
              <a:lnSpc>
                <a:spcPct val="100000"/>
              </a:lnSpc>
              <a:buNone/>
              <a:defRPr sz="1600"/>
            </a:lvl1pPr>
            <a:lvl2pPr marL="314325" indent="0">
              <a:lnSpc>
                <a:spcPct val="100000"/>
              </a:lnSpc>
              <a:buNone/>
              <a:defRPr sz="1600"/>
            </a:lvl2pPr>
            <a:lvl3pPr marL="671513" indent="0">
              <a:lnSpc>
                <a:spcPct val="100000"/>
              </a:lnSpc>
              <a:buNone/>
              <a:defRPr sz="1600"/>
            </a:lvl3pPr>
            <a:lvl4pPr marL="1027112" indent="0">
              <a:lnSpc>
                <a:spcPct val="100000"/>
              </a:lnSpc>
              <a:buNone/>
              <a:defRPr sz="1600"/>
            </a:lvl4pPr>
            <a:lvl5pPr marL="1336675" indent="0">
              <a:lnSpc>
                <a:spcPct val="100000"/>
              </a:lnSpc>
              <a:buNone/>
              <a:defRPr sz="16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8" name="Picture Placeholder 6">
            <a:extLst>
              <a:ext uri="{FF2B5EF4-FFF2-40B4-BE49-F238E27FC236}">
                <a16:creationId xmlns:a16="http://schemas.microsoft.com/office/drawing/2014/main" id="{5111911C-6CB3-AD44-A987-239427CE4085}"/>
              </a:ext>
            </a:extLst>
          </p:cNvPr>
          <p:cNvSpPr>
            <a:spLocks noGrp="1"/>
          </p:cNvSpPr>
          <p:nvPr>
            <p:ph type="pic" sz="quarter" idx="16"/>
          </p:nvPr>
        </p:nvSpPr>
        <p:spPr>
          <a:xfrm>
            <a:off x="3969788" y="1931988"/>
            <a:ext cx="3231889" cy="1593882"/>
          </a:xfrm>
        </p:spPr>
        <p:txBody>
          <a:bodyPr>
            <a:noAutofit/>
          </a:bodyPr>
          <a:lstStyle/>
          <a:p>
            <a:r>
              <a:rPr lang="fi-FI"/>
              <a:t>Lisää kuva napsauttamalla kuvaketta</a:t>
            </a:r>
          </a:p>
        </p:txBody>
      </p:sp>
      <p:sp>
        <p:nvSpPr>
          <p:cNvPr id="29" name="Text Placeholder 15">
            <a:extLst>
              <a:ext uri="{FF2B5EF4-FFF2-40B4-BE49-F238E27FC236}">
                <a16:creationId xmlns:a16="http://schemas.microsoft.com/office/drawing/2014/main" id="{4B81E064-8551-694A-8FD5-C523BEB10D17}"/>
              </a:ext>
            </a:extLst>
          </p:cNvPr>
          <p:cNvSpPr>
            <a:spLocks noGrp="1"/>
          </p:cNvSpPr>
          <p:nvPr>
            <p:ph type="body" sz="quarter" idx="17"/>
          </p:nvPr>
        </p:nvSpPr>
        <p:spPr>
          <a:xfrm>
            <a:off x="3969788" y="3455625"/>
            <a:ext cx="3231889" cy="2755084"/>
          </a:xfrm>
          <a:solidFill>
            <a:srgbClr val="EFEFEF"/>
          </a:solidFill>
        </p:spPr>
        <p:txBody>
          <a:bodyPr lIns="144000" tIns="216000" rIns="144000" bIns="216000">
            <a:noAutofit/>
          </a:bodyPr>
          <a:lstStyle>
            <a:lvl1pPr marL="0" indent="0">
              <a:lnSpc>
                <a:spcPct val="100000"/>
              </a:lnSpc>
              <a:buNone/>
              <a:defRPr sz="1600"/>
            </a:lvl1pPr>
            <a:lvl2pPr marL="314325" indent="0">
              <a:lnSpc>
                <a:spcPct val="100000"/>
              </a:lnSpc>
              <a:buNone/>
              <a:defRPr sz="1600"/>
            </a:lvl2pPr>
            <a:lvl3pPr marL="671513" indent="0">
              <a:lnSpc>
                <a:spcPct val="100000"/>
              </a:lnSpc>
              <a:buNone/>
              <a:defRPr sz="1600"/>
            </a:lvl3pPr>
            <a:lvl4pPr marL="1027112" indent="0">
              <a:lnSpc>
                <a:spcPct val="100000"/>
              </a:lnSpc>
              <a:buNone/>
              <a:defRPr sz="1600"/>
            </a:lvl4pPr>
            <a:lvl5pPr marL="1336675" indent="0">
              <a:lnSpc>
                <a:spcPct val="100000"/>
              </a:lnSpc>
              <a:buNone/>
              <a:defRPr sz="16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30" name="Picture Placeholder 6">
            <a:extLst>
              <a:ext uri="{FF2B5EF4-FFF2-40B4-BE49-F238E27FC236}">
                <a16:creationId xmlns:a16="http://schemas.microsoft.com/office/drawing/2014/main" id="{E37D0D04-EE41-5F42-BA3B-67ED3166C673}"/>
              </a:ext>
            </a:extLst>
          </p:cNvPr>
          <p:cNvSpPr>
            <a:spLocks noGrp="1"/>
          </p:cNvSpPr>
          <p:nvPr>
            <p:ph type="pic" sz="quarter" idx="18"/>
          </p:nvPr>
        </p:nvSpPr>
        <p:spPr>
          <a:xfrm>
            <a:off x="7410498" y="1931988"/>
            <a:ext cx="3231889" cy="1593882"/>
          </a:xfrm>
        </p:spPr>
        <p:txBody>
          <a:bodyPr>
            <a:noAutofit/>
          </a:bodyPr>
          <a:lstStyle/>
          <a:p>
            <a:r>
              <a:rPr lang="fi-FI"/>
              <a:t>Lisää kuva napsauttamalla kuvaketta</a:t>
            </a:r>
          </a:p>
        </p:txBody>
      </p:sp>
      <p:sp>
        <p:nvSpPr>
          <p:cNvPr id="31" name="Text Placeholder 15">
            <a:extLst>
              <a:ext uri="{FF2B5EF4-FFF2-40B4-BE49-F238E27FC236}">
                <a16:creationId xmlns:a16="http://schemas.microsoft.com/office/drawing/2014/main" id="{C7609D31-2B9E-9841-9A07-1A4FC7045736}"/>
              </a:ext>
            </a:extLst>
          </p:cNvPr>
          <p:cNvSpPr>
            <a:spLocks noGrp="1"/>
          </p:cNvSpPr>
          <p:nvPr>
            <p:ph type="body" sz="quarter" idx="19"/>
          </p:nvPr>
        </p:nvSpPr>
        <p:spPr>
          <a:xfrm>
            <a:off x="7410498" y="3455625"/>
            <a:ext cx="3231889" cy="2755084"/>
          </a:xfrm>
          <a:solidFill>
            <a:srgbClr val="EFEFEF"/>
          </a:solidFill>
        </p:spPr>
        <p:txBody>
          <a:bodyPr lIns="144000" tIns="216000" rIns="144000" bIns="216000">
            <a:noAutofit/>
          </a:bodyPr>
          <a:lstStyle>
            <a:lvl1pPr marL="0" indent="0">
              <a:lnSpc>
                <a:spcPct val="100000"/>
              </a:lnSpc>
              <a:buNone/>
              <a:defRPr sz="1600"/>
            </a:lvl1pPr>
            <a:lvl2pPr marL="314325" indent="0">
              <a:lnSpc>
                <a:spcPct val="100000"/>
              </a:lnSpc>
              <a:buNone/>
              <a:defRPr sz="1600"/>
            </a:lvl2pPr>
            <a:lvl3pPr marL="671513" indent="0">
              <a:lnSpc>
                <a:spcPct val="100000"/>
              </a:lnSpc>
              <a:buNone/>
              <a:defRPr sz="1600"/>
            </a:lvl3pPr>
            <a:lvl4pPr marL="1027112" indent="0">
              <a:lnSpc>
                <a:spcPct val="100000"/>
              </a:lnSpc>
              <a:buNone/>
              <a:defRPr sz="1600"/>
            </a:lvl4pPr>
            <a:lvl5pPr marL="1336675" indent="0">
              <a:lnSpc>
                <a:spcPct val="100000"/>
              </a:lnSpc>
              <a:buNone/>
              <a:defRPr sz="16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4" name="Date Placeholder 3">
            <a:extLst>
              <a:ext uri="{FF2B5EF4-FFF2-40B4-BE49-F238E27FC236}">
                <a16:creationId xmlns:a16="http://schemas.microsoft.com/office/drawing/2014/main" id="{A32E84F1-B479-4DA5-B79A-E1AAD0184436}"/>
              </a:ext>
            </a:extLst>
          </p:cNvPr>
          <p:cNvSpPr>
            <a:spLocks noGrp="1"/>
          </p:cNvSpPr>
          <p:nvPr>
            <p:ph type="dt" sz="half" idx="2"/>
          </p:nvPr>
        </p:nvSpPr>
        <p:spPr>
          <a:xfrm>
            <a:off x="10855589" y="6489700"/>
            <a:ext cx="766827" cy="254172"/>
          </a:xfrm>
          <a:prstGeom prst="rect">
            <a:avLst/>
          </a:prstGeom>
        </p:spPr>
        <p:txBody>
          <a:bodyPr vert="horz" lIns="0" tIns="45720" rIns="0" bIns="45720" rtlCol="0" anchor="b" anchorCtr="0"/>
          <a:lstStyle>
            <a:lvl1pPr algn="r">
              <a:defRPr sz="1000">
                <a:solidFill>
                  <a:schemeClr val="bg1">
                    <a:lumMod val="65000"/>
                  </a:schemeClr>
                </a:solidFill>
              </a:defRPr>
            </a:lvl1pPr>
          </a:lstStyle>
          <a:p>
            <a:fld id="{A90DC808-9B4F-47F6-816E-B4DD926C39FF}" type="datetime1">
              <a:rPr lang="fi-FI" smtClean="0"/>
              <a:pPr/>
              <a:t>17.1.2022</a:t>
            </a:fld>
            <a:endParaRPr lang="fi-FI"/>
          </a:p>
        </p:txBody>
      </p:sp>
      <p:sp>
        <p:nvSpPr>
          <p:cNvPr id="15" name="Slide Number Placeholder 5">
            <a:extLst>
              <a:ext uri="{FF2B5EF4-FFF2-40B4-BE49-F238E27FC236}">
                <a16:creationId xmlns:a16="http://schemas.microsoft.com/office/drawing/2014/main" id="{8DBF1F0F-97EF-4D74-A4D0-217EA478DC08}"/>
              </a:ext>
            </a:extLst>
          </p:cNvPr>
          <p:cNvSpPr>
            <a:spLocks noGrp="1"/>
          </p:cNvSpPr>
          <p:nvPr>
            <p:ph type="sldNum" sz="quarter" idx="4"/>
          </p:nvPr>
        </p:nvSpPr>
        <p:spPr>
          <a:xfrm>
            <a:off x="11697005" y="6489700"/>
            <a:ext cx="375932"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a:t>|  </a:t>
            </a:r>
            <a:fld id="{CDC8994D-33BE-6F4B-918B-78B2D731EB1C}" type="slidenum">
              <a:rPr lang="fi-FI" smtClean="0"/>
              <a:pPr/>
              <a:t>‹#›</a:t>
            </a:fld>
            <a:endParaRPr lang="fi-FI"/>
          </a:p>
        </p:txBody>
      </p:sp>
      <p:sp>
        <p:nvSpPr>
          <p:cNvPr id="12" name="Footer Placeholder 10">
            <a:extLst>
              <a:ext uri="{FF2B5EF4-FFF2-40B4-BE49-F238E27FC236}">
                <a16:creationId xmlns:a16="http://schemas.microsoft.com/office/drawing/2014/main" id="{74C35F04-76D4-4B98-A67F-2CB880FD6A98}"/>
              </a:ext>
            </a:extLst>
          </p:cNvPr>
          <p:cNvSpPr>
            <a:spLocks noGrp="1"/>
          </p:cNvSpPr>
          <p:nvPr>
            <p:ph type="ftr" sz="quarter" idx="13"/>
          </p:nvPr>
        </p:nvSpPr>
        <p:spPr>
          <a:xfrm>
            <a:off x="410400" y="6489700"/>
            <a:ext cx="6778800" cy="254015"/>
          </a:xfrm>
          <a:prstGeom prst="rect">
            <a:avLst/>
          </a:prstGeom>
        </p:spPr>
        <p:txBody>
          <a:bodyPr vert="horz" lIns="91440" tIns="45720" rIns="91440" bIns="45720" rtlCol="0" anchor="b" anchorCtr="0"/>
          <a:lstStyle>
            <a:lvl1pPr algn="l">
              <a:defRPr sz="1000">
                <a:solidFill>
                  <a:schemeClr val="bg1">
                    <a:lumMod val="65000"/>
                  </a:schemeClr>
                </a:solidFill>
              </a:defRPr>
            </a:lvl1pPr>
          </a:lstStyle>
          <a:p>
            <a:endParaRPr lang="fi-FI"/>
          </a:p>
        </p:txBody>
      </p:sp>
    </p:spTree>
    <p:extLst>
      <p:ext uri="{BB962C8B-B14F-4D97-AF65-F5344CB8AC3E}">
        <p14:creationId xmlns:p14="http://schemas.microsoft.com/office/powerpoint/2010/main" val="22240063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 whit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895A594-3BD2-D54E-93FD-6F7FCA50C312}"/>
              </a:ext>
            </a:extLst>
          </p:cNvPr>
          <p:cNvSpPr>
            <a:spLocks noGrp="1"/>
          </p:cNvSpPr>
          <p:nvPr>
            <p:ph type="title" hasCustomPrompt="1"/>
          </p:nvPr>
        </p:nvSpPr>
        <p:spPr>
          <a:xfrm>
            <a:off x="668339" y="2835805"/>
            <a:ext cx="10660250" cy="1820862"/>
          </a:xfrm>
          <a:prstGeom prst="rect">
            <a:avLst/>
          </a:prstGeom>
        </p:spPr>
        <p:txBody>
          <a:bodyPr anchor="b" anchorCtr="0">
            <a:noAutofit/>
          </a:bodyPr>
          <a:lstStyle>
            <a:lvl1pPr algn="r">
              <a:defRPr sz="5400">
                <a:solidFill>
                  <a:srgbClr val="4E008E"/>
                </a:solidFill>
              </a:defRPr>
            </a:lvl1pPr>
          </a:lstStyle>
          <a:p>
            <a:r>
              <a:rPr lang="en-US"/>
              <a:t>“Insert </a:t>
            </a:r>
            <a:br>
              <a:rPr lang="en-US"/>
            </a:br>
            <a:r>
              <a:rPr lang="en-US"/>
              <a:t>text here.”</a:t>
            </a:r>
          </a:p>
        </p:txBody>
      </p:sp>
      <p:sp>
        <p:nvSpPr>
          <p:cNvPr id="13" name="Tekstin paikkamerkki 2"/>
          <p:cNvSpPr>
            <a:spLocks noGrp="1"/>
          </p:cNvSpPr>
          <p:nvPr>
            <p:ph type="body" sz="quarter" idx="11" hasCustomPrompt="1"/>
          </p:nvPr>
        </p:nvSpPr>
        <p:spPr>
          <a:xfrm>
            <a:off x="668338" y="4784723"/>
            <a:ext cx="10660062" cy="1440000"/>
          </a:xfrm>
        </p:spPr>
        <p:txBody>
          <a:bodyPr>
            <a:noAutofit/>
          </a:bodyPr>
          <a:lstStyle>
            <a:lvl1pPr marL="0" indent="0" algn="r">
              <a:buFontTx/>
              <a:buNone/>
              <a:defRPr sz="3200">
                <a:solidFill>
                  <a:srgbClr val="4E008E"/>
                </a:solidFill>
              </a:defRPr>
            </a:lvl1pPr>
            <a:lvl2pPr marL="314325" indent="0" algn="r">
              <a:buFontTx/>
              <a:buNone/>
              <a:defRPr/>
            </a:lvl2pPr>
            <a:lvl3pPr marL="671513" indent="0" algn="r">
              <a:buFontTx/>
              <a:buNone/>
              <a:defRPr/>
            </a:lvl3pPr>
            <a:lvl4pPr marL="1027112" indent="0" algn="r">
              <a:buFontTx/>
              <a:buNone/>
              <a:defRPr/>
            </a:lvl4pPr>
            <a:lvl5pPr marL="1336675" indent="0" algn="r">
              <a:buFontTx/>
              <a:buNone/>
              <a:defRPr/>
            </a:lvl5pPr>
          </a:lstStyle>
          <a:p>
            <a:pPr lvl="0"/>
            <a:r>
              <a:rPr lang="fi-FI"/>
              <a:t>– </a:t>
            </a:r>
            <a:r>
              <a:rPr lang="fi-FI" err="1"/>
              <a:t>Firstname</a:t>
            </a:r>
            <a:r>
              <a:rPr lang="fi-FI"/>
              <a:t> </a:t>
            </a:r>
            <a:r>
              <a:rPr lang="fi-FI" err="1"/>
              <a:t>Lastname</a:t>
            </a:r>
            <a:endParaRPr lang="fi-FI"/>
          </a:p>
        </p:txBody>
      </p:sp>
      <p:sp>
        <p:nvSpPr>
          <p:cNvPr id="11" name="Date Placeholder 3">
            <a:extLst>
              <a:ext uri="{FF2B5EF4-FFF2-40B4-BE49-F238E27FC236}">
                <a16:creationId xmlns:a16="http://schemas.microsoft.com/office/drawing/2014/main" id="{2D54C215-BF9C-463D-8116-5E5F873B8321}"/>
              </a:ext>
            </a:extLst>
          </p:cNvPr>
          <p:cNvSpPr>
            <a:spLocks noGrp="1"/>
          </p:cNvSpPr>
          <p:nvPr>
            <p:ph type="dt" sz="half" idx="2"/>
          </p:nvPr>
        </p:nvSpPr>
        <p:spPr>
          <a:xfrm>
            <a:off x="10855589" y="6489700"/>
            <a:ext cx="766827" cy="254172"/>
          </a:xfrm>
          <a:prstGeom prst="rect">
            <a:avLst/>
          </a:prstGeom>
        </p:spPr>
        <p:txBody>
          <a:bodyPr vert="horz" lIns="0" tIns="45720" rIns="0" bIns="45720" rtlCol="0" anchor="b" anchorCtr="0"/>
          <a:lstStyle>
            <a:lvl1pPr algn="r">
              <a:defRPr sz="1000">
                <a:solidFill>
                  <a:schemeClr val="bg1">
                    <a:lumMod val="65000"/>
                  </a:schemeClr>
                </a:solidFill>
              </a:defRPr>
            </a:lvl1pPr>
          </a:lstStyle>
          <a:p>
            <a:fld id="{A90DC808-9B4F-47F6-816E-B4DD926C39FF}" type="datetime1">
              <a:rPr lang="fi-FI" smtClean="0"/>
              <a:pPr/>
              <a:t>17.1.2022</a:t>
            </a:fld>
            <a:endParaRPr lang="fi-FI"/>
          </a:p>
        </p:txBody>
      </p:sp>
      <p:sp>
        <p:nvSpPr>
          <p:cNvPr id="14" name="Slide Number Placeholder 5">
            <a:extLst>
              <a:ext uri="{FF2B5EF4-FFF2-40B4-BE49-F238E27FC236}">
                <a16:creationId xmlns:a16="http://schemas.microsoft.com/office/drawing/2014/main" id="{822651F8-67AD-4CA7-B5C5-141B94156E99}"/>
              </a:ext>
            </a:extLst>
          </p:cNvPr>
          <p:cNvSpPr>
            <a:spLocks noGrp="1"/>
          </p:cNvSpPr>
          <p:nvPr>
            <p:ph type="sldNum" sz="quarter" idx="4"/>
          </p:nvPr>
        </p:nvSpPr>
        <p:spPr>
          <a:xfrm>
            <a:off x="11697005" y="6489700"/>
            <a:ext cx="375932"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a:t>|  </a:t>
            </a:r>
            <a:fld id="{CDC8994D-33BE-6F4B-918B-78B2D731EB1C}" type="slidenum">
              <a:rPr lang="fi-FI" smtClean="0"/>
              <a:pPr/>
              <a:t>‹#›</a:t>
            </a:fld>
            <a:endParaRPr lang="fi-FI"/>
          </a:p>
        </p:txBody>
      </p:sp>
      <p:sp>
        <p:nvSpPr>
          <p:cNvPr id="8" name="Footer Placeholder 10">
            <a:extLst>
              <a:ext uri="{FF2B5EF4-FFF2-40B4-BE49-F238E27FC236}">
                <a16:creationId xmlns:a16="http://schemas.microsoft.com/office/drawing/2014/main" id="{D38B48EA-3C26-4DE6-8A6F-BD13DFD31C46}"/>
              </a:ext>
            </a:extLst>
          </p:cNvPr>
          <p:cNvSpPr>
            <a:spLocks noGrp="1"/>
          </p:cNvSpPr>
          <p:nvPr>
            <p:ph type="ftr" sz="quarter" idx="13"/>
          </p:nvPr>
        </p:nvSpPr>
        <p:spPr>
          <a:xfrm>
            <a:off x="410400" y="6489700"/>
            <a:ext cx="6778800" cy="254015"/>
          </a:xfrm>
          <a:prstGeom prst="rect">
            <a:avLst/>
          </a:prstGeom>
        </p:spPr>
        <p:txBody>
          <a:bodyPr vert="horz" lIns="91440" tIns="45720" rIns="91440" bIns="45720" rtlCol="0" anchor="b" anchorCtr="0"/>
          <a:lstStyle>
            <a:lvl1pPr algn="l">
              <a:defRPr sz="1000">
                <a:solidFill>
                  <a:schemeClr val="bg1">
                    <a:lumMod val="65000"/>
                  </a:schemeClr>
                </a:solidFill>
              </a:defRPr>
            </a:lvl1pPr>
          </a:lstStyle>
          <a:p>
            <a:endParaRPr lang="fi-FI"/>
          </a:p>
        </p:txBody>
      </p:sp>
    </p:spTree>
    <p:extLst>
      <p:ext uri="{BB962C8B-B14F-4D97-AF65-F5344CB8AC3E}">
        <p14:creationId xmlns:p14="http://schemas.microsoft.com/office/powerpoint/2010/main" val="3500493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 white">
    <p:spTree>
      <p:nvGrpSpPr>
        <p:cNvPr id="1" name=""/>
        <p:cNvGrpSpPr/>
        <p:nvPr/>
      </p:nvGrpSpPr>
      <p:grpSpPr>
        <a:xfrm>
          <a:off x="0" y="0"/>
          <a:ext cx="0" cy="0"/>
          <a:chOff x="0" y="0"/>
          <a:chExt cx="0" cy="0"/>
        </a:xfrm>
      </p:grpSpPr>
      <p:sp>
        <p:nvSpPr>
          <p:cNvPr id="2" name="Title 1"/>
          <p:cNvSpPr>
            <a:spLocks noGrp="1"/>
          </p:cNvSpPr>
          <p:nvPr>
            <p:ph type="ctrTitle"/>
          </p:nvPr>
        </p:nvSpPr>
        <p:spPr>
          <a:xfrm>
            <a:off x="550863" y="2757600"/>
            <a:ext cx="11090275" cy="1440000"/>
          </a:xfrm>
          <a:prstGeom prst="rect">
            <a:avLst/>
          </a:prstGeom>
        </p:spPr>
        <p:txBody>
          <a:bodyPr anchor="b">
            <a:noAutofit/>
          </a:bodyPr>
          <a:lstStyle>
            <a:lvl1pPr algn="ctr">
              <a:defRPr sz="5400">
                <a:solidFill>
                  <a:srgbClr val="4E008E"/>
                </a:solidFill>
              </a:defRPr>
            </a:lvl1pPr>
          </a:lstStyle>
          <a:p>
            <a:r>
              <a:rPr lang="fi-FI"/>
              <a:t>Muokkaa </a:t>
            </a:r>
            <a:r>
              <a:rPr lang="fi-FI" err="1"/>
              <a:t>ots</a:t>
            </a:r>
            <a:r>
              <a:rPr lang="fi-FI"/>
              <a:t>. </a:t>
            </a:r>
            <a:r>
              <a:rPr lang="fi-FI" err="1"/>
              <a:t>perustyyl</a:t>
            </a:r>
            <a:r>
              <a:rPr lang="fi-FI"/>
              <a:t>. </a:t>
            </a:r>
            <a:r>
              <a:rPr lang="fi-FI" err="1"/>
              <a:t>napsautt</a:t>
            </a:r>
            <a:r>
              <a:rPr lang="fi-FI"/>
              <a:t>.</a:t>
            </a:r>
            <a:endParaRPr lang="en-US"/>
          </a:p>
        </p:txBody>
      </p:sp>
      <p:sp>
        <p:nvSpPr>
          <p:cNvPr id="3" name="Subtitle 2"/>
          <p:cNvSpPr>
            <a:spLocks noGrp="1"/>
          </p:cNvSpPr>
          <p:nvPr>
            <p:ph type="subTitle" idx="1"/>
          </p:nvPr>
        </p:nvSpPr>
        <p:spPr>
          <a:xfrm>
            <a:off x="557589" y="4435200"/>
            <a:ext cx="11083550" cy="1440000"/>
          </a:xfrm>
        </p:spPr>
        <p:txBody>
          <a:bodyPr>
            <a:noAutofit/>
          </a:bodyPr>
          <a:lstStyle>
            <a:lvl1pPr marL="0" indent="0" algn="ctr">
              <a:buNone/>
              <a:defRPr sz="3200">
                <a:solidFill>
                  <a:srgbClr val="4E008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endParaRPr lang="en-US"/>
          </a:p>
        </p:txBody>
      </p:sp>
      <p:sp>
        <p:nvSpPr>
          <p:cNvPr id="7" name="Footer Placeholder 10">
            <a:extLst>
              <a:ext uri="{FF2B5EF4-FFF2-40B4-BE49-F238E27FC236}">
                <a16:creationId xmlns:a16="http://schemas.microsoft.com/office/drawing/2014/main" id="{B2D621D0-61E7-E946-BBC9-24D91EEA5E2F}"/>
              </a:ext>
            </a:extLst>
          </p:cNvPr>
          <p:cNvSpPr>
            <a:spLocks noGrp="1"/>
          </p:cNvSpPr>
          <p:nvPr>
            <p:ph type="ftr" sz="quarter" idx="3"/>
          </p:nvPr>
        </p:nvSpPr>
        <p:spPr>
          <a:xfrm>
            <a:off x="410400" y="6489700"/>
            <a:ext cx="6778800" cy="254015"/>
          </a:xfrm>
          <a:prstGeom prst="rect">
            <a:avLst/>
          </a:prstGeom>
        </p:spPr>
        <p:txBody>
          <a:bodyPr vert="horz" lIns="91440" tIns="45720" rIns="91440" bIns="45720" rtlCol="0" anchor="b" anchorCtr="0"/>
          <a:lstStyle>
            <a:lvl1pPr algn="l">
              <a:defRPr sz="1000">
                <a:solidFill>
                  <a:schemeClr val="bg1">
                    <a:lumMod val="65000"/>
                  </a:schemeClr>
                </a:solidFill>
              </a:defRPr>
            </a:lvl1pPr>
          </a:lstStyle>
          <a:p>
            <a:endParaRPr lang="fi-FI"/>
          </a:p>
        </p:txBody>
      </p:sp>
      <p:sp>
        <p:nvSpPr>
          <p:cNvPr id="8" name="Date Placeholder 3">
            <a:extLst>
              <a:ext uri="{FF2B5EF4-FFF2-40B4-BE49-F238E27FC236}">
                <a16:creationId xmlns:a16="http://schemas.microsoft.com/office/drawing/2014/main" id="{38BB0235-0F5A-40FA-B663-F054FD106CF2}"/>
              </a:ext>
            </a:extLst>
          </p:cNvPr>
          <p:cNvSpPr>
            <a:spLocks noGrp="1"/>
          </p:cNvSpPr>
          <p:nvPr>
            <p:ph type="dt" sz="half" idx="2"/>
          </p:nvPr>
        </p:nvSpPr>
        <p:spPr>
          <a:xfrm>
            <a:off x="10855589" y="6489700"/>
            <a:ext cx="766827" cy="254172"/>
          </a:xfrm>
          <a:prstGeom prst="rect">
            <a:avLst/>
          </a:prstGeom>
        </p:spPr>
        <p:txBody>
          <a:bodyPr vert="horz" lIns="0" tIns="45720" rIns="0" bIns="45720" rtlCol="0" anchor="b" anchorCtr="0"/>
          <a:lstStyle>
            <a:lvl1pPr algn="r">
              <a:defRPr sz="1000">
                <a:solidFill>
                  <a:schemeClr val="bg1">
                    <a:lumMod val="65000"/>
                  </a:schemeClr>
                </a:solidFill>
              </a:defRPr>
            </a:lvl1pPr>
          </a:lstStyle>
          <a:p>
            <a:fld id="{A90DC808-9B4F-47F6-816E-B4DD926C39FF}" type="datetime1">
              <a:rPr lang="fi-FI" smtClean="0"/>
              <a:pPr/>
              <a:t>17.1.2022</a:t>
            </a:fld>
            <a:endParaRPr lang="fi-FI"/>
          </a:p>
        </p:txBody>
      </p:sp>
      <p:sp>
        <p:nvSpPr>
          <p:cNvPr id="9" name="Slide Number Placeholder 5">
            <a:extLst>
              <a:ext uri="{FF2B5EF4-FFF2-40B4-BE49-F238E27FC236}">
                <a16:creationId xmlns:a16="http://schemas.microsoft.com/office/drawing/2014/main" id="{BE0BDB65-6D51-44F4-970C-428F139C630D}"/>
              </a:ext>
            </a:extLst>
          </p:cNvPr>
          <p:cNvSpPr>
            <a:spLocks noGrp="1"/>
          </p:cNvSpPr>
          <p:nvPr>
            <p:ph type="sldNum" sz="quarter" idx="4"/>
          </p:nvPr>
        </p:nvSpPr>
        <p:spPr>
          <a:xfrm>
            <a:off x="11697005" y="6489700"/>
            <a:ext cx="375932"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a:t>|  </a:t>
            </a:r>
            <a:fld id="{CDC8994D-33BE-6F4B-918B-78B2D731EB1C}" type="slidenum">
              <a:rPr lang="fi-FI" smtClean="0"/>
              <a:pPr/>
              <a:t>‹#›</a:t>
            </a:fld>
            <a:endParaRPr lang="fi-FI"/>
          </a:p>
        </p:txBody>
      </p:sp>
    </p:spTree>
    <p:extLst>
      <p:ext uri="{BB962C8B-B14F-4D97-AF65-F5344CB8AC3E}">
        <p14:creationId xmlns:p14="http://schemas.microsoft.com/office/powerpoint/2010/main" val="3181463487"/>
      </p:ext>
    </p:extLst>
  </p:cSld>
  <p:clrMapOvr>
    <a:masterClrMapping/>
  </p:clrMapOvr>
  <p:extLst>
    <p:ext uri="{DCECCB84-F9BA-43D5-87BE-67443E8EF086}">
      <p15:sldGuideLst xmlns:p15="http://schemas.microsoft.com/office/powerpoint/2012/main">
        <p15:guide id="1" orient="horz" pos="73">
          <p15:clr>
            <a:srgbClr val="FBAE40"/>
          </p15:clr>
        </p15:guide>
        <p15:guide id="2" pos="75">
          <p15:clr>
            <a:srgbClr val="FBAE40"/>
          </p15:clr>
        </p15:guide>
        <p15:guide id="3" pos="7605">
          <p15:clr>
            <a:srgbClr val="FBAE40"/>
          </p15:clr>
        </p15:guide>
        <p15:guide id="4" orient="horz" pos="4247">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 purple">
    <p:spTree>
      <p:nvGrpSpPr>
        <p:cNvPr id="1" name=""/>
        <p:cNvGrpSpPr/>
        <p:nvPr/>
      </p:nvGrpSpPr>
      <p:grpSpPr>
        <a:xfrm>
          <a:off x="0" y="0"/>
          <a:ext cx="0" cy="0"/>
          <a:chOff x="0" y="0"/>
          <a:chExt cx="0" cy="0"/>
        </a:xfrm>
      </p:grpSpPr>
      <p:sp>
        <p:nvSpPr>
          <p:cNvPr id="9" name="Rectangle 7">
            <a:extLst>
              <a:ext uri="{FF2B5EF4-FFF2-40B4-BE49-F238E27FC236}">
                <a16:creationId xmlns:a16="http://schemas.microsoft.com/office/drawing/2014/main" id="{CFF25AA6-74E4-4FDC-97D1-348B884E4510}"/>
              </a:ext>
              <a:ext uri="{C183D7F6-B498-43B3-948B-1728B52AA6E4}">
                <adec:decorative xmlns:adec="http://schemas.microsoft.com/office/drawing/2017/decorative" val="1"/>
              </a:ext>
            </a:extLst>
          </p:cNvPr>
          <p:cNvSpPr/>
          <p:nvPr userDrawn="1"/>
        </p:nvSpPr>
        <p:spPr>
          <a:xfrm>
            <a:off x="277978" y="640094"/>
            <a:ext cx="11914022" cy="6221578"/>
          </a:xfrm>
          <a:prstGeom prst="rect">
            <a:avLst/>
          </a:prstGeom>
          <a:solidFill>
            <a:srgbClr val="4E0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lumMod val="60000"/>
                  <a:lumOff val="40000"/>
                </a:schemeClr>
              </a:solidFill>
            </a:endParaRPr>
          </a:p>
        </p:txBody>
      </p:sp>
      <p:sp>
        <p:nvSpPr>
          <p:cNvPr id="11" name="Title 1"/>
          <p:cNvSpPr>
            <a:spLocks noGrp="1"/>
          </p:cNvSpPr>
          <p:nvPr>
            <p:ph type="title" hasCustomPrompt="1"/>
          </p:nvPr>
        </p:nvSpPr>
        <p:spPr>
          <a:xfrm>
            <a:off x="802266" y="2683405"/>
            <a:ext cx="10660250" cy="1820862"/>
          </a:xfrm>
          <a:prstGeom prst="rect">
            <a:avLst/>
          </a:prstGeom>
        </p:spPr>
        <p:txBody>
          <a:bodyPr>
            <a:noAutofit/>
          </a:bodyPr>
          <a:lstStyle>
            <a:lvl1pPr algn="r">
              <a:defRPr sz="5400">
                <a:solidFill>
                  <a:schemeClr val="bg1"/>
                </a:solidFill>
              </a:defRPr>
            </a:lvl1pPr>
          </a:lstStyle>
          <a:p>
            <a:r>
              <a:rPr lang="en-US"/>
              <a:t>“Insert </a:t>
            </a:r>
            <a:br>
              <a:rPr lang="en-US"/>
            </a:br>
            <a:r>
              <a:rPr lang="en-US"/>
              <a:t>text here.”</a:t>
            </a:r>
          </a:p>
        </p:txBody>
      </p:sp>
      <p:sp>
        <p:nvSpPr>
          <p:cNvPr id="12" name="Tekstin paikkamerkki 13"/>
          <p:cNvSpPr>
            <a:spLocks noGrp="1"/>
          </p:cNvSpPr>
          <p:nvPr>
            <p:ph type="body" sz="quarter" idx="12" hasCustomPrompt="1"/>
          </p:nvPr>
        </p:nvSpPr>
        <p:spPr>
          <a:xfrm>
            <a:off x="802266" y="4606387"/>
            <a:ext cx="10644349" cy="1440000"/>
          </a:xfrm>
        </p:spPr>
        <p:txBody>
          <a:bodyPr>
            <a:noAutofit/>
          </a:bodyPr>
          <a:lstStyle>
            <a:lvl1pPr marL="0" indent="0" algn="r">
              <a:buFontTx/>
              <a:buNone/>
              <a:defRPr sz="3200">
                <a:solidFill>
                  <a:schemeClr val="bg1"/>
                </a:solidFill>
              </a:defRPr>
            </a:lvl1pPr>
            <a:lvl2pPr marL="314325" indent="0">
              <a:buFontTx/>
              <a:buNone/>
              <a:defRPr>
                <a:solidFill>
                  <a:schemeClr val="bg1"/>
                </a:solidFill>
              </a:defRPr>
            </a:lvl2pPr>
            <a:lvl3pPr marL="671513" indent="0">
              <a:buFontTx/>
              <a:buNone/>
              <a:defRPr>
                <a:solidFill>
                  <a:schemeClr val="bg1"/>
                </a:solidFill>
              </a:defRPr>
            </a:lvl3pPr>
            <a:lvl4pPr marL="1027112" indent="0">
              <a:buFontTx/>
              <a:buNone/>
              <a:defRPr>
                <a:solidFill>
                  <a:schemeClr val="bg1"/>
                </a:solidFill>
              </a:defRPr>
            </a:lvl4pPr>
            <a:lvl5pPr marL="1336675" indent="0">
              <a:buFontTx/>
              <a:buNone/>
              <a:defRPr>
                <a:solidFill>
                  <a:schemeClr val="bg1"/>
                </a:solidFill>
              </a:defRPr>
            </a:lvl5pPr>
          </a:lstStyle>
          <a:p>
            <a:pPr algn="r"/>
            <a:r>
              <a:rPr lang="fi-FI">
                <a:solidFill>
                  <a:schemeClr val="bg1"/>
                </a:solidFill>
              </a:rPr>
              <a:t>– </a:t>
            </a:r>
            <a:r>
              <a:rPr lang="fi-FI" err="1">
                <a:solidFill>
                  <a:schemeClr val="bg1"/>
                </a:solidFill>
              </a:rPr>
              <a:t>Firstname</a:t>
            </a:r>
            <a:r>
              <a:rPr lang="fi-FI">
                <a:solidFill>
                  <a:schemeClr val="bg1"/>
                </a:solidFill>
              </a:rPr>
              <a:t> </a:t>
            </a:r>
            <a:r>
              <a:rPr lang="fi-FI" err="1">
                <a:solidFill>
                  <a:schemeClr val="bg1"/>
                </a:solidFill>
              </a:rPr>
              <a:t>Lastname</a:t>
            </a:r>
            <a:endParaRPr lang="fi-FI">
              <a:solidFill>
                <a:schemeClr val="bg1"/>
              </a:solidFill>
            </a:endParaRPr>
          </a:p>
        </p:txBody>
      </p:sp>
      <p:sp>
        <p:nvSpPr>
          <p:cNvPr id="13" name="Footer Placeholder 4">
            <a:extLst>
              <a:ext uri="{FF2B5EF4-FFF2-40B4-BE49-F238E27FC236}">
                <a16:creationId xmlns:a16="http://schemas.microsoft.com/office/drawing/2014/main" id="{D4DAC962-BCA0-4E26-A90A-EC7C6038D1A4}"/>
              </a:ext>
            </a:extLst>
          </p:cNvPr>
          <p:cNvSpPr>
            <a:spLocks noGrp="1"/>
          </p:cNvSpPr>
          <p:nvPr>
            <p:ph type="ftr" sz="quarter" idx="11"/>
          </p:nvPr>
        </p:nvSpPr>
        <p:spPr>
          <a:xfrm>
            <a:off x="410400" y="6489700"/>
            <a:ext cx="6779559" cy="251947"/>
          </a:xfrm>
          <a:prstGeom prst="rect">
            <a:avLst/>
          </a:prstGeom>
        </p:spPr>
        <p:txBody>
          <a:bodyPr/>
          <a:lstStyle>
            <a:lvl1pPr>
              <a:defRPr>
                <a:solidFill>
                  <a:schemeClr val="bg1"/>
                </a:solidFill>
              </a:defRPr>
            </a:lvl1pPr>
          </a:lstStyle>
          <a:p>
            <a:endParaRPr lang="fi-FI"/>
          </a:p>
        </p:txBody>
      </p:sp>
      <p:sp>
        <p:nvSpPr>
          <p:cNvPr id="14" name="Date Placeholder 3">
            <a:extLst>
              <a:ext uri="{FF2B5EF4-FFF2-40B4-BE49-F238E27FC236}">
                <a16:creationId xmlns:a16="http://schemas.microsoft.com/office/drawing/2014/main" id="{7B84C95F-B250-4250-A075-AEF10367FC22}"/>
              </a:ext>
            </a:extLst>
          </p:cNvPr>
          <p:cNvSpPr>
            <a:spLocks noGrp="1"/>
          </p:cNvSpPr>
          <p:nvPr>
            <p:ph type="dt" sz="half" idx="2"/>
          </p:nvPr>
        </p:nvSpPr>
        <p:spPr>
          <a:xfrm>
            <a:off x="10855589" y="6489700"/>
            <a:ext cx="766827" cy="254172"/>
          </a:xfrm>
          <a:prstGeom prst="rect">
            <a:avLst/>
          </a:prstGeom>
        </p:spPr>
        <p:txBody>
          <a:bodyPr vert="horz" lIns="0" tIns="45720" rIns="0" bIns="45720" rtlCol="0" anchor="b" anchorCtr="0"/>
          <a:lstStyle>
            <a:lvl1pPr algn="r">
              <a:defRPr sz="1000">
                <a:solidFill>
                  <a:schemeClr val="bg1"/>
                </a:solidFill>
              </a:defRPr>
            </a:lvl1pPr>
          </a:lstStyle>
          <a:p>
            <a:fld id="{A90DC808-9B4F-47F6-816E-B4DD926C39FF}" type="datetime1">
              <a:rPr lang="fi-FI" smtClean="0"/>
              <a:pPr/>
              <a:t>17.1.2022</a:t>
            </a:fld>
            <a:endParaRPr lang="fi-FI"/>
          </a:p>
        </p:txBody>
      </p:sp>
      <p:sp>
        <p:nvSpPr>
          <p:cNvPr id="15" name="Slide Number Placeholder 5">
            <a:extLst>
              <a:ext uri="{FF2B5EF4-FFF2-40B4-BE49-F238E27FC236}">
                <a16:creationId xmlns:a16="http://schemas.microsoft.com/office/drawing/2014/main" id="{026F114B-97C9-4F70-8E58-1AFA5B8E3A2F}"/>
              </a:ext>
            </a:extLst>
          </p:cNvPr>
          <p:cNvSpPr>
            <a:spLocks noGrp="1"/>
          </p:cNvSpPr>
          <p:nvPr>
            <p:ph type="sldNum" sz="quarter" idx="4"/>
          </p:nvPr>
        </p:nvSpPr>
        <p:spPr>
          <a:xfrm>
            <a:off x="11697005" y="6489700"/>
            <a:ext cx="375932"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a:t>|  </a:t>
            </a:r>
            <a:fld id="{CDC8994D-33BE-6F4B-918B-78B2D731EB1C}" type="slidenum">
              <a:rPr lang="fi-FI" smtClean="0">
                <a:solidFill>
                  <a:schemeClr val="bg1"/>
                </a:solidFill>
              </a:rPr>
              <a:pPr/>
              <a:t>‹#›</a:t>
            </a:fld>
            <a:endParaRPr lang="fi-FI">
              <a:solidFill>
                <a:schemeClr val="bg1"/>
              </a:solidFill>
            </a:endParaRPr>
          </a:p>
        </p:txBody>
      </p:sp>
    </p:spTree>
    <p:extLst>
      <p:ext uri="{BB962C8B-B14F-4D97-AF65-F5344CB8AC3E}">
        <p14:creationId xmlns:p14="http://schemas.microsoft.com/office/powerpoint/2010/main" val="27042312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resenter - whit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B2510EA-1654-E84D-A789-CFF2920E002A}"/>
              </a:ext>
              <a:ext uri="{C183D7F6-B498-43B3-948B-1728B52AA6E4}">
                <adec:decorative xmlns:adec="http://schemas.microsoft.com/office/drawing/2017/decorative" val="1"/>
              </a:ext>
            </a:extLst>
          </p:cNvPr>
          <p:cNvSpPr/>
          <p:nvPr userDrawn="1"/>
        </p:nvSpPr>
        <p:spPr>
          <a:xfrm>
            <a:off x="277978" y="636422"/>
            <a:ext cx="11914022" cy="6221578"/>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lumMod val="60000"/>
                  <a:lumOff val="40000"/>
                </a:schemeClr>
              </a:solidFill>
            </a:endParaRPr>
          </a:p>
        </p:txBody>
      </p:sp>
      <p:sp>
        <p:nvSpPr>
          <p:cNvPr id="7" name="Rectangle 6">
            <a:extLst>
              <a:ext uri="{FF2B5EF4-FFF2-40B4-BE49-F238E27FC236}">
                <a16:creationId xmlns:a16="http://schemas.microsoft.com/office/drawing/2014/main" id="{53B9B4DE-33B9-0041-8077-678234364330}"/>
              </a:ext>
              <a:ext uri="{C183D7F6-B498-43B3-948B-1728B52AA6E4}">
                <adec:decorative xmlns:adec="http://schemas.microsoft.com/office/drawing/2017/decorative" val="1"/>
              </a:ext>
            </a:extLst>
          </p:cNvPr>
          <p:cNvSpPr/>
          <p:nvPr userDrawn="1"/>
        </p:nvSpPr>
        <p:spPr>
          <a:xfrm>
            <a:off x="1093510" y="1569142"/>
            <a:ext cx="9690754" cy="4060706"/>
          </a:xfrm>
          <a:prstGeom prst="rect">
            <a:avLst/>
          </a:prstGeom>
          <a:solidFill>
            <a:schemeClr val="bg1"/>
          </a:solidFill>
          <a:ln>
            <a:noFill/>
          </a:ln>
          <a:effectLst>
            <a:outerShdw blurRad="190500" dist="38100" dir="2700000" sx="74000" sy="74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solidFill>
                <a:schemeClr val="tx1">
                  <a:lumMod val="60000"/>
                  <a:lumOff val="40000"/>
                </a:schemeClr>
              </a:solidFill>
            </a:endParaRPr>
          </a:p>
        </p:txBody>
      </p:sp>
      <p:sp>
        <p:nvSpPr>
          <p:cNvPr id="9" name="Picture Placeholder 8">
            <a:extLst>
              <a:ext uri="{FF2B5EF4-FFF2-40B4-BE49-F238E27FC236}">
                <a16:creationId xmlns:a16="http://schemas.microsoft.com/office/drawing/2014/main" id="{933A1E0F-9E5E-9745-BEF2-2CE041671C63}"/>
              </a:ext>
              <a:ext uri="{C183D7F6-B498-43B3-948B-1728B52AA6E4}">
                <adec:decorative xmlns:adec="http://schemas.microsoft.com/office/drawing/2017/decorative" val="0"/>
              </a:ext>
            </a:extLst>
          </p:cNvPr>
          <p:cNvSpPr>
            <a:spLocks noGrp="1"/>
          </p:cNvSpPr>
          <p:nvPr>
            <p:ph type="pic" sz="quarter" idx="14"/>
          </p:nvPr>
        </p:nvSpPr>
        <p:spPr>
          <a:xfrm>
            <a:off x="8663233" y="1883432"/>
            <a:ext cx="2401642" cy="3424232"/>
          </a:xfrm>
          <a:solidFill>
            <a:srgbClr val="7DCDBE"/>
          </a:solidFill>
        </p:spPr>
        <p:txBody>
          <a:bodyPr/>
          <a:lstStyle>
            <a:lvl1pPr marL="0" indent="0" algn="ctr">
              <a:buNone/>
              <a:defRPr>
                <a:solidFill>
                  <a:schemeClr val="tx1"/>
                </a:solidFill>
              </a:defRPr>
            </a:lvl1pPr>
          </a:lstStyle>
          <a:p>
            <a:r>
              <a:rPr lang="fi-FI"/>
              <a:t>Lisää kuva napsauttamalla kuvaketta</a:t>
            </a:r>
            <a:endParaRPr lang="en-US"/>
          </a:p>
        </p:txBody>
      </p:sp>
      <p:sp>
        <p:nvSpPr>
          <p:cNvPr id="10" name="Text Placeholder 2">
            <a:extLst>
              <a:ext uri="{FF2B5EF4-FFF2-40B4-BE49-F238E27FC236}">
                <a16:creationId xmlns:a16="http://schemas.microsoft.com/office/drawing/2014/main" id="{BDD4BC1B-C1D1-4F41-B9B7-335D450148A5}"/>
              </a:ext>
            </a:extLst>
          </p:cNvPr>
          <p:cNvSpPr>
            <a:spLocks noGrp="1"/>
          </p:cNvSpPr>
          <p:nvPr>
            <p:ph type="body" idx="1" hasCustomPrompt="1"/>
          </p:nvPr>
        </p:nvSpPr>
        <p:spPr>
          <a:xfrm>
            <a:off x="1502126" y="1569143"/>
            <a:ext cx="6827907" cy="816758"/>
          </a:xfrm>
        </p:spPr>
        <p:txBody>
          <a:bodyPr anchor="b" anchorCtr="0">
            <a:noAutofit/>
          </a:bodyPr>
          <a:lstStyle>
            <a:lvl1pPr marL="0" indent="0">
              <a:buNone/>
              <a:defRPr sz="3200" b="1">
                <a:solidFill>
                  <a:srgbClr val="4E008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err="1"/>
              <a:t>Firstname</a:t>
            </a:r>
            <a:r>
              <a:rPr lang="en-US"/>
              <a:t> </a:t>
            </a:r>
            <a:r>
              <a:rPr lang="en-US" err="1"/>
              <a:t>Lastname</a:t>
            </a:r>
            <a:endParaRPr lang="en-US"/>
          </a:p>
        </p:txBody>
      </p:sp>
      <p:sp>
        <p:nvSpPr>
          <p:cNvPr id="11" name="Content Placeholder 3">
            <a:extLst>
              <a:ext uri="{FF2B5EF4-FFF2-40B4-BE49-F238E27FC236}">
                <a16:creationId xmlns:a16="http://schemas.microsoft.com/office/drawing/2014/main" id="{A2938A8D-D773-5142-92B9-89D818060D6F}"/>
              </a:ext>
            </a:extLst>
          </p:cNvPr>
          <p:cNvSpPr>
            <a:spLocks noGrp="1"/>
          </p:cNvSpPr>
          <p:nvPr>
            <p:ph sz="half" idx="2" hasCustomPrompt="1"/>
          </p:nvPr>
        </p:nvSpPr>
        <p:spPr>
          <a:xfrm>
            <a:off x="1502130" y="2385899"/>
            <a:ext cx="6827904" cy="365134"/>
          </a:xfrm>
        </p:spPr>
        <p:txBody>
          <a:bodyPr>
            <a:noAutofit/>
          </a:bodyPr>
          <a:lstStyle>
            <a:lvl1pPr marL="0" indent="0" algn="l">
              <a:buNone/>
              <a:defRPr sz="2400">
                <a:solidFill>
                  <a:srgbClr val="7DCDBE"/>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a:t>
            </a:r>
          </a:p>
        </p:txBody>
      </p:sp>
      <p:cxnSp>
        <p:nvCxnSpPr>
          <p:cNvPr id="17" name="Straight Connector 16">
            <a:extLst>
              <a:ext uri="{FF2B5EF4-FFF2-40B4-BE49-F238E27FC236}">
                <a16:creationId xmlns:a16="http://schemas.microsoft.com/office/drawing/2014/main" id="{CA126850-0A2D-214C-8173-B9D9A2BCD6CD}"/>
              </a:ext>
            </a:extLst>
          </p:cNvPr>
          <p:cNvCxnSpPr/>
          <p:nvPr userDrawn="1"/>
        </p:nvCxnSpPr>
        <p:spPr>
          <a:xfrm>
            <a:off x="4868747" y="2984293"/>
            <a:ext cx="0" cy="2319489"/>
          </a:xfrm>
          <a:prstGeom prst="line">
            <a:avLst/>
          </a:prstGeom>
          <a:ln w="3175">
            <a:solidFill>
              <a:srgbClr val="4E008E"/>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B09D0D4C-BB57-D348-99EE-61BD94E3A565}"/>
              </a:ext>
            </a:extLst>
          </p:cNvPr>
          <p:cNvSpPr>
            <a:spLocks noGrp="1"/>
          </p:cNvSpPr>
          <p:nvPr>
            <p:ph type="body" sz="quarter" idx="17"/>
          </p:nvPr>
        </p:nvSpPr>
        <p:spPr>
          <a:xfrm>
            <a:off x="1502127" y="2915308"/>
            <a:ext cx="3183740" cy="2392356"/>
          </a:xfrm>
        </p:spPr>
        <p:txBody>
          <a:bodyPr>
            <a:noAutofit/>
          </a:bodyPr>
          <a:lstStyle>
            <a:lvl1pPr marL="0" indent="0">
              <a:lnSpc>
                <a:spcPct val="100000"/>
              </a:lnSpc>
              <a:buNone/>
              <a:defRPr sz="2000"/>
            </a:lvl1pPr>
            <a:lvl2pPr marL="314325" indent="0">
              <a:lnSpc>
                <a:spcPct val="100000"/>
              </a:lnSpc>
              <a:buNone/>
              <a:defRPr sz="2000"/>
            </a:lvl2pPr>
            <a:lvl3pPr marL="671513" indent="0">
              <a:lnSpc>
                <a:spcPct val="100000"/>
              </a:lnSpc>
              <a:buNone/>
              <a:defRPr sz="2000"/>
            </a:lvl3pPr>
            <a:lvl4pPr marL="1027112" indent="0">
              <a:lnSpc>
                <a:spcPct val="100000"/>
              </a:lnSpc>
              <a:buNone/>
              <a:defRPr sz="2000"/>
            </a:lvl4pPr>
            <a:lvl5pPr marL="1336675" indent="0">
              <a:lnSpc>
                <a:spcPct val="100000"/>
              </a:lnSpc>
              <a:buNone/>
              <a:defRPr sz="20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0" name="Text Placeholder 18">
            <a:extLst>
              <a:ext uri="{FF2B5EF4-FFF2-40B4-BE49-F238E27FC236}">
                <a16:creationId xmlns:a16="http://schemas.microsoft.com/office/drawing/2014/main" id="{282D1424-0632-DE42-8831-FEFEDCC90799}"/>
              </a:ext>
            </a:extLst>
          </p:cNvPr>
          <p:cNvSpPr>
            <a:spLocks noGrp="1"/>
          </p:cNvSpPr>
          <p:nvPr>
            <p:ph type="body" sz="quarter" idx="18"/>
          </p:nvPr>
        </p:nvSpPr>
        <p:spPr>
          <a:xfrm>
            <a:off x="5146294" y="2914199"/>
            <a:ext cx="3183740" cy="2393505"/>
          </a:xfrm>
        </p:spPr>
        <p:txBody>
          <a:bodyPr>
            <a:noAutofit/>
          </a:bodyPr>
          <a:lstStyle>
            <a:lvl1pPr marL="0" indent="0">
              <a:lnSpc>
                <a:spcPct val="100000"/>
              </a:lnSpc>
              <a:buNone/>
              <a:defRPr sz="2000"/>
            </a:lvl1pPr>
            <a:lvl2pPr marL="314325" indent="0">
              <a:lnSpc>
                <a:spcPct val="100000"/>
              </a:lnSpc>
              <a:buNone/>
              <a:defRPr sz="2000"/>
            </a:lvl2pPr>
            <a:lvl3pPr marL="671513" indent="0">
              <a:lnSpc>
                <a:spcPct val="100000"/>
              </a:lnSpc>
              <a:buNone/>
              <a:defRPr sz="2000"/>
            </a:lvl3pPr>
            <a:lvl4pPr marL="1027112" indent="0">
              <a:lnSpc>
                <a:spcPct val="100000"/>
              </a:lnSpc>
              <a:buNone/>
              <a:defRPr sz="2000"/>
            </a:lvl4pPr>
            <a:lvl5pPr marL="1336675" indent="0">
              <a:lnSpc>
                <a:spcPct val="100000"/>
              </a:lnSpc>
              <a:buFont typeface="Arial" panose="020B0604020202020204" pitchFamily="34" charset="0"/>
              <a:buNone/>
              <a:defRPr sz="20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5" name="Date Placeholder 3">
            <a:extLst>
              <a:ext uri="{FF2B5EF4-FFF2-40B4-BE49-F238E27FC236}">
                <a16:creationId xmlns:a16="http://schemas.microsoft.com/office/drawing/2014/main" id="{266ED82B-11B6-41FE-87C7-2B5722E38F87}"/>
              </a:ext>
            </a:extLst>
          </p:cNvPr>
          <p:cNvSpPr>
            <a:spLocks noGrp="1"/>
          </p:cNvSpPr>
          <p:nvPr>
            <p:ph type="dt" sz="half" idx="19"/>
          </p:nvPr>
        </p:nvSpPr>
        <p:spPr>
          <a:xfrm>
            <a:off x="10855589" y="6489700"/>
            <a:ext cx="766827" cy="254172"/>
          </a:xfrm>
          <a:prstGeom prst="rect">
            <a:avLst/>
          </a:prstGeom>
        </p:spPr>
        <p:txBody>
          <a:bodyPr vert="horz" lIns="0" tIns="45720" rIns="0" bIns="45720" rtlCol="0" anchor="b" anchorCtr="0"/>
          <a:lstStyle>
            <a:lvl1pPr algn="r">
              <a:defRPr sz="1000">
                <a:solidFill>
                  <a:schemeClr val="bg1">
                    <a:lumMod val="65000"/>
                  </a:schemeClr>
                </a:solidFill>
              </a:defRPr>
            </a:lvl1pPr>
          </a:lstStyle>
          <a:p>
            <a:fld id="{A90DC808-9B4F-47F6-816E-B4DD926C39FF}" type="datetime1">
              <a:rPr lang="fi-FI" smtClean="0"/>
              <a:pPr/>
              <a:t>17.1.2022</a:t>
            </a:fld>
            <a:endParaRPr lang="fi-FI"/>
          </a:p>
        </p:txBody>
      </p:sp>
      <p:sp>
        <p:nvSpPr>
          <p:cNvPr id="18" name="Slide Number Placeholder 5">
            <a:extLst>
              <a:ext uri="{FF2B5EF4-FFF2-40B4-BE49-F238E27FC236}">
                <a16:creationId xmlns:a16="http://schemas.microsoft.com/office/drawing/2014/main" id="{E69F5273-5630-41AF-BBE6-A465425B113E}"/>
              </a:ext>
            </a:extLst>
          </p:cNvPr>
          <p:cNvSpPr>
            <a:spLocks noGrp="1"/>
          </p:cNvSpPr>
          <p:nvPr>
            <p:ph type="sldNum" sz="quarter" idx="4"/>
          </p:nvPr>
        </p:nvSpPr>
        <p:spPr>
          <a:xfrm>
            <a:off x="11697005" y="6489700"/>
            <a:ext cx="375932"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a:t>|  </a:t>
            </a:r>
            <a:fld id="{CDC8994D-33BE-6F4B-918B-78B2D731EB1C}" type="slidenum">
              <a:rPr lang="fi-FI" smtClean="0"/>
              <a:pPr/>
              <a:t>‹#›</a:t>
            </a:fld>
            <a:endParaRPr lang="fi-FI"/>
          </a:p>
        </p:txBody>
      </p:sp>
      <p:sp>
        <p:nvSpPr>
          <p:cNvPr id="13" name="Footer Placeholder 10">
            <a:extLst>
              <a:ext uri="{FF2B5EF4-FFF2-40B4-BE49-F238E27FC236}">
                <a16:creationId xmlns:a16="http://schemas.microsoft.com/office/drawing/2014/main" id="{9A05E985-5042-48F0-9519-B76D1E940482}"/>
              </a:ext>
            </a:extLst>
          </p:cNvPr>
          <p:cNvSpPr>
            <a:spLocks noGrp="1"/>
          </p:cNvSpPr>
          <p:nvPr>
            <p:ph type="ftr" sz="quarter" idx="13"/>
          </p:nvPr>
        </p:nvSpPr>
        <p:spPr>
          <a:xfrm>
            <a:off x="410400" y="6489700"/>
            <a:ext cx="6778800" cy="254015"/>
          </a:xfrm>
          <a:prstGeom prst="rect">
            <a:avLst/>
          </a:prstGeom>
        </p:spPr>
        <p:txBody>
          <a:bodyPr vert="horz" lIns="91440" tIns="45720" rIns="91440" bIns="45720" rtlCol="0" anchor="b" anchorCtr="0"/>
          <a:lstStyle>
            <a:lvl1pPr algn="l">
              <a:defRPr sz="1000">
                <a:solidFill>
                  <a:schemeClr val="bg1">
                    <a:lumMod val="65000"/>
                  </a:schemeClr>
                </a:solidFill>
              </a:defRPr>
            </a:lvl1pPr>
          </a:lstStyle>
          <a:p>
            <a:endParaRPr lang="fi-FI"/>
          </a:p>
        </p:txBody>
      </p:sp>
    </p:spTree>
    <p:extLst>
      <p:ext uri="{BB962C8B-B14F-4D97-AF65-F5344CB8AC3E}">
        <p14:creationId xmlns:p14="http://schemas.microsoft.com/office/powerpoint/2010/main" val="776896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g picture - whit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A96305A-4729-C241-80A5-A3957FB9DF29}"/>
              </a:ext>
              <a:ext uri="{C183D7F6-B498-43B3-948B-1728B52AA6E4}">
                <adec:decorative xmlns:adec="http://schemas.microsoft.com/office/drawing/2017/decorative" val="1"/>
              </a:ext>
            </a:extLst>
          </p:cNvPr>
          <p:cNvSpPr>
            <a:spLocks noGrp="1"/>
          </p:cNvSpPr>
          <p:nvPr>
            <p:ph type="pic" sz="quarter" idx="13"/>
          </p:nvPr>
        </p:nvSpPr>
        <p:spPr>
          <a:xfrm>
            <a:off x="299923" y="628650"/>
            <a:ext cx="11892077" cy="6229350"/>
          </a:xfrm>
        </p:spPr>
        <p:txBody>
          <a:bodyPr/>
          <a:lstStyle>
            <a:lvl1pPr marL="0" indent="0" algn="ctr">
              <a:buNone/>
              <a:defRPr/>
            </a:lvl1pPr>
          </a:lstStyle>
          <a:p>
            <a:r>
              <a:rPr lang="fi-FI"/>
              <a:t>Lisää kuva napsauttamalla kuvaketta</a:t>
            </a:r>
            <a:endParaRPr lang="en-US"/>
          </a:p>
        </p:txBody>
      </p:sp>
      <p:sp>
        <p:nvSpPr>
          <p:cNvPr id="7" name="Date Placeholder 3">
            <a:extLst>
              <a:ext uri="{FF2B5EF4-FFF2-40B4-BE49-F238E27FC236}">
                <a16:creationId xmlns:a16="http://schemas.microsoft.com/office/drawing/2014/main" id="{72AACA4F-50A2-4213-AE5B-26622BDBF93E}"/>
              </a:ext>
            </a:extLst>
          </p:cNvPr>
          <p:cNvSpPr>
            <a:spLocks noGrp="1"/>
          </p:cNvSpPr>
          <p:nvPr>
            <p:ph type="dt" sz="half" idx="19"/>
          </p:nvPr>
        </p:nvSpPr>
        <p:spPr>
          <a:xfrm>
            <a:off x="10855589" y="6489700"/>
            <a:ext cx="766827" cy="254172"/>
          </a:xfrm>
          <a:prstGeom prst="rect">
            <a:avLst/>
          </a:prstGeom>
        </p:spPr>
        <p:txBody>
          <a:bodyPr vert="horz" lIns="0" tIns="45720" rIns="0" bIns="45720" rtlCol="0" anchor="b" anchorCtr="0"/>
          <a:lstStyle>
            <a:lvl1pPr algn="r">
              <a:defRPr sz="1000">
                <a:solidFill>
                  <a:schemeClr val="bg1">
                    <a:lumMod val="65000"/>
                  </a:schemeClr>
                </a:solidFill>
              </a:defRPr>
            </a:lvl1pPr>
          </a:lstStyle>
          <a:p>
            <a:fld id="{A90DC808-9B4F-47F6-816E-B4DD926C39FF}" type="datetime1">
              <a:rPr lang="fi-FI" smtClean="0"/>
              <a:pPr/>
              <a:t>17.1.2022</a:t>
            </a:fld>
            <a:endParaRPr lang="fi-FI"/>
          </a:p>
        </p:txBody>
      </p:sp>
      <p:sp>
        <p:nvSpPr>
          <p:cNvPr id="9" name="Slide Number Placeholder 5">
            <a:extLst>
              <a:ext uri="{FF2B5EF4-FFF2-40B4-BE49-F238E27FC236}">
                <a16:creationId xmlns:a16="http://schemas.microsoft.com/office/drawing/2014/main" id="{79179ABD-0CDD-4487-ADD9-0679BFCE26AE}"/>
              </a:ext>
            </a:extLst>
          </p:cNvPr>
          <p:cNvSpPr>
            <a:spLocks noGrp="1"/>
          </p:cNvSpPr>
          <p:nvPr>
            <p:ph type="sldNum" sz="quarter" idx="4"/>
          </p:nvPr>
        </p:nvSpPr>
        <p:spPr>
          <a:xfrm>
            <a:off x="11697005" y="6489700"/>
            <a:ext cx="375932"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a:t>|  </a:t>
            </a:r>
            <a:fld id="{CDC8994D-33BE-6F4B-918B-78B2D731EB1C}" type="slidenum">
              <a:rPr lang="fi-FI" smtClean="0"/>
              <a:pPr/>
              <a:t>‹#›</a:t>
            </a:fld>
            <a:endParaRPr lang="fi-FI"/>
          </a:p>
        </p:txBody>
      </p:sp>
      <p:sp>
        <p:nvSpPr>
          <p:cNvPr id="10" name="Footer Placeholder 10">
            <a:extLst>
              <a:ext uri="{FF2B5EF4-FFF2-40B4-BE49-F238E27FC236}">
                <a16:creationId xmlns:a16="http://schemas.microsoft.com/office/drawing/2014/main" id="{0BCA9A8C-35F5-4107-B91B-A52435FB7E95}"/>
              </a:ext>
            </a:extLst>
          </p:cNvPr>
          <p:cNvSpPr>
            <a:spLocks noGrp="1"/>
          </p:cNvSpPr>
          <p:nvPr>
            <p:ph type="ftr" sz="quarter" idx="20"/>
          </p:nvPr>
        </p:nvSpPr>
        <p:spPr>
          <a:xfrm>
            <a:off x="410400" y="6489700"/>
            <a:ext cx="6778800" cy="254015"/>
          </a:xfrm>
          <a:prstGeom prst="rect">
            <a:avLst/>
          </a:prstGeom>
        </p:spPr>
        <p:txBody>
          <a:bodyPr vert="horz" lIns="91440" tIns="45720" rIns="91440" bIns="45720" rtlCol="0" anchor="b" anchorCtr="0"/>
          <a:lstStyle>
            <a:lvl1pPr algn="l">
              <a:defRPr sz="1000">
                <a:solidFill>
                  <a:schemeClr val="bg1">
                    <a:lumMod val="65000"/>
                  </a:schemeClr>
                </a:solidFill>
              </a:defRPr>
            </a:lvl1pPr>
          </a:lstStyle>
          <a:p>
            <a:endParaRPr lang="fi-FI"/>
          </a:p>
        </p:txBody>
      </p:sp>
    </p:spTree>
    <p:extLst>
      <p:ext uri="{BB962C8B-B14F-4D97-AF65-F5344CB8AC3E}">
        <p14:creationId xmlns:p14="http://schemas.microsoft.com/office/powerpoint/2010/main" val="3733392987"/>
      </p:ext>
    </p:extLst>
  </p:cSld>
  <p:clrMapOvr>
    <a:masterClrMapping/>
  </p:clrMapOvr>
  <p:extLst>
    <p:ext uri="{DCECCB84-F9BA-43D5-87BE-67443E8EF086}">
      <p15:sldGuideLst xmlns:p15="http://schemas.microsoft.com/office/powerpoint/2012/main">
        <p15:guide id="1" orient="horz" pos="73">
          <p15:clr>
            <a:srgbClr val="FBAE40"/>
          </p15:clr>
        </p15:guide>
        <p15:guide id="2" pos="75">
          <p15:clr>
            <a:srgbClr val="FBAE40"/>
          </p15:clr>
        </p15:guide>
        <p15:guide id="3" pos="7605">
          <p15:clr>
            <a:srgbClr val="FBAE40"/>
          </p15:clr>
        </p15:guide>
        <p15:guide id="4" orient="horz" pos="424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 white">
    <p:spTree>
      <p:nvGrpSpPr>
        <p:cNvPr id="1" name=""/>
        <p:cNvGrpSpPr/>
        <p:nvPr/>
      </p:nvGrpSpPr>
      <p:grpSpPr>
        <a:xfrm>
          <a:off x="0" y="0"/>
          <a:ext cx="0" cy="0"/>
          <a:chOff x="0" y="0"/>
          <a:chExt cx="0" cy="0"/>
        </a:xfrm>
      </p:grpSpPr>
      <p:sp>
        <p:nvSpPr>
          <p:cNvPr id="2" name="Title 1"/>
          <p:cNvSpPr>
            <a:spLocks noGrp="1"/>
          </p:cNvSpPr>
          <p:nvPr>
            <p:ph type="title"/>
          </p:nvPr>
        </p:nvSpPr>
        <p:spPr>
          <a:xfrm>
            <a:off x="410400" y="911723"/>
            <a:ext cx="10515600" cy="645616"/>
          </a:xfrm>
          <a:prstGeom prst="rect">
            <a:avLst/>
          </a:prstGeom>
        </p:spPr>
        <p:txBody>
          <a:bodyPr/>
          <a:lstStyle/>
          <a:p>
            <a:r>
              <a:rPr lang="fi-FI"/>
              <a:t>Muokkaa ots. perustyyl. napsautt.</a:t>
            </a:r>
            <a:endParaRPr lang="en-US"/>
          </a:p>
        </p:txBody>
      </p:sp>
      <p:sp>
        <p:nvSpPr>
          <p:cNvPr id="3" name="Content Placeholder 2"/>
          <p:cNvSpPr>
            <a:spLocks noGrp="1"/>
          </p:cNvSpPr>
          <p:nvPr>
            <p:ph idx="1"/>
          </p:nvPr>
        </p:nvSpPr>
        <p:spPr>
          <a:xfrm>
            <a:off x="410400" y="1707297"/>
            <a:ext cx="10515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8" name="Footer Placeholder 10">
            <a:extLst>
              <a:ext uri="{FF2B5EF4-FFF2-40B4-BE49-F238E27FC236}">
                <a16:creationId xmlns:a16="http://schemas.microsoft.com/office/drawing/2014/main" id="{3405FCAB-7A18-034B-9743-CFD67A11D41C}"/>
              </a:ext>
            </a:extLst>
          </p:cNvPr>
          <p:cNvSpPr>
            <a:spLocks noGrp="1"/>
          </p:cNvSpPr>
          <p:nvPr>
            <p:ph type="ftr" sz="quarter" idx="3"/>
          </p:nvPr>
        </p:nvSpPr>
        <p:spPr>
          <a:xfrm>
            <a:off x="410400" y="6489700"/>
            <a:ext cx="6778800" cy="254015"/>
          </a:xfrm>
          <a:prstGeom prst="rect">
            <a:avLst/>
          </a:prstGeom>
        </p:spPr>
        <p:txBody>
          <a:bodyPr vert="horz" lIns="91440" tIns="45720" rIns="91440" bIns="45720" rtlCol="0" anchor="b" anchorCtr="0"/>
          <a:lstStyle>
            <a:lvl1pPr algn="l">
              <a:defRPr sz="1000">
                <a:solidFill>
                  <a:schemeClr val="bg1">
                    <a:lumMod val="65000"/>
                  </a:schemeClr>
                </a:solidFill>
              </a:defRPr>
            </a:lvl1pPr>
          </a:lstStyle>
          <a:p>
            <a:endParaRPr lang="fi-FI"/>
          </a:p>
        </p:txBody>
      </p:sp>
      <p:sp>
        <p:nvSpPr>
          <p:cNvPr id="9" name="Date Placeholder 3">
            <a:extLst>
              <a:ext uri="{FF2B5EF4-FFF2-40B4-BE49-F238E27FC236}">
                <a16:creationId xmlns:a16="http://schemas.microsoft.com/office/drawing/2014/main" id="{9EC2DD84-1BF6-4E3C-BCC3-08913B1A4537}"/>
              </a:ext>
            </a:extLst>
          </p:cNvPr>
          <p:cNvSpPr>
            <a:spLocks noGrp="1"/>
          </p:cNvSpPr>
          <p:nvPr>
            <p:ph type="dt" sz="half" idx="2"/>
          </p:nvPr>
        </p:nvSpPr>
        <p:spPr>
          <a:xfrm>
            <a:off x="10855589" y="6489700"/>
            <a:ext cx="766827" cy="254172"/>
          </a:xfrm>
          <a:prstGeom prst="rect">
            <a:avLst/>
          </a:prstGeom>
        </p:spPr>
        <p:txBody>
          <a:bodyPr vert="horz" lIns="0" tIns="45720" rIns="0" bIns="45720" rtlCol="0" anchor="b" anchorCtr="0"/>
          <a:lstStyle>
            <a:lvl1pPr algn="r">
              <a:defRPr sz="1000">
                <a:solidFill>
                  <a:schemeClr val="bg1">
                    <a:lumMod val="65000"/>
                  </a:schemeClr>
                </a:solidFill>
              </a:defRPr>
            </a:lvl1pPr>
          </a:lstStyle>
          <a:p>
            <a:fld id="{A90DC808-9B4F-47F6-816E-B4DD926C39FF}" type="datetime1">
              <a:rPr lang="fi-FI" smtClean="0"/>
              <a:pPr/>
              <a:t>17.1.2022</a:t>
            </a:fld>
            <a:endParaRPr lang="fi-FI"/>
          </a:p>
        </p:txBody>
      </p:sp>
      <p:sp>
        <p:nvSpPr>
          <p:cNvPr id="10" name="Slide Number Placeholder 5">
            <a:extLst>
              <a:ext uri="{FF2B5EF4-FFF2-40B4-BE49-F238E27FC236}">
                <a16:creationId xmlns:a16="http://schemas.microsoft.com/office/drawing/2014/main" id="{36B2755C-0223-4E55-9084-FF6941279518}"/>
              </a:ext>
            </a:extLst>
          </p:cNvPr>
          <p:cNvSpPr>
            <a:spLocks noGrp="1"/>
          </p:cNvSpPr>
          <p:nvPr>
            <p:ph type="sldNum" sz="quarter" idx="4"/>
          </p:nvPr>
        </p:nvSpPr>
        <p:spPr>
          <a:xfrm>
            <a:off x="11697005" y="6489700"/>
            <a:ext cx="375932"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a:t>|  </a:t>
            </a:r>
            <a:fld id="{CDC8994D-33BE-6F4B-918B-78B2D731EB1C}" type="slidenum">
              <a:rPr lang="fi-FI" smtClean="0"/>
              <a:pPr/>
              <a:t>‹#›</a:t>
            </a:fld>
            <a:endParaRPr lang="fi-FI"/>
          </a:p>
        </p:txBody>
      </p:sp>
    </p:spTree>
    <p:extLst>
      <p:ext uri="{BB962C8B-B14F-4D97-AF65-F5344CB8AC3E}">
        <p14:creationId xmlns:p14="http://schemas.microsoft.com/office/powerpoint/2010/main" val="1383577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purple">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2E511953-F32B-4B5F-9EC2-2431EB03FD9F}"/>
              </a:ext>
              <a:ext uri="{C183D7F6-B498-43B3-948B-1728B52AA6E4}">
                <adec:decorative xmlns:adec="http://schemas.microsoft.com/office/drawing/2017/decorative" val="1"/>
              </a:ext>
            </a:extLst>
          </p:cNvPr>
          <p:cNvSpPr/>
          <p:nvPr userDrawn="1"/>
        </p:nvSpPr>
        <p:spPr>
          <a:xfrm>
            <a:off x="277978" y="640094"/>
            <a:ext cx="11914022" cy="6221578"/>
          </a:xfrm>
          <a:prstGeom prst="rect">
            <a:avLst/>
          </a:prstGeom>
          <a:solidFill>
            <a:srgbClr val="4E0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lumMod val="60000"/>
                  <a:lumOff val="40000"/>
                </a:schemeClr>
              </a:solidFill>
            </a:endParaRPr>
          </a:p>
        </p:txBody>
      </p:sp>
      <p:sp>
        <p:nvSpPr>
          <p:cNvPr id="2" name="Title 1"/>
          <p:cNvSpPr>
            <a:spLocks noGrp="1"/>
          </p:cNvSpPr>
          <p:nvPr>
            <p:ph type="title"/>
          </p:nvPr>
        </p:nvSpPr>
        <p:spPr>
          <a:xfrm>
            <a:off x="410400" y="911723"/>
            <a:ext cx="10515600" cy="645616"/>
          </a:xfrm>
          <a:prstGeom prst="rect">
            <a:avLst/>
          </a:prstGeom>
        </p:spPr>
        <p:txBody>
          <a:bodyPr/>
          <a:lstStyle>
            <a:lvl1pPr>
              <a:defRPr>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endParaRPr lang="en-US"/>
          </a:p>
        </p:txBody>
      </p:sp>
      <p:sp>
        <p:nvSpPr>
          <p:cNvPr id="3" name="Content Placeholder 2"/>
          <p:cNvSpPr>
            <a:spLocks noGrp="1"/>
          </p:cNvSpPr>
          <p:nvPr>
            <p:ph idx="1"/>
          </p:nvPr>
        </p:nvSpPr>
        <p:spPr>
          <a:xfrm>
            <a:off x="410400" y="1707297"/>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9" name="Footer Placeholder 4">
            <a:extLst>
              <a:ext uri="{FF2B5EF4-FFF2-40B4-BE49-F238E27FC236}">
                <a16:creationId xmlns:a16="http://schemas.microsoft.com/office/drawing/2014/main" id="{4E01EC75-0511-4C59-AFDC-B169D9524780}"/>
              </a:ext>
            </a:extLst>
          </p:cNvPr>
          <p:cNvSpPr>
            <a:spLocks noGrp="1"/>
          </p:cNvSpPr>
          <p:nvPr>
            <p:ph type="ftr" sz="quarter" idx="11"/>
          </p:nvPr>
        </p:nvSpPr>
        <p:spPr>
          <a:xfrm>
            <a:off x="410400" y="6489700"/>
            <a:ext cx="6779559" cy="251947"/>
          </a:xfrm>
          <a:prstGeom prst="rect">
            <a:avLst/>
          </a:prstGeom>
        </p:spPr>
        <p:txBody>
          <a:bodyPr/>
          <a:lstStyle>
            <a:lvl1pPr>
              <a:defRPr>
                <a:solidFill>
                  <a:schemeClr val="bg1"/>
                </a:solidFill>
              </a:defRPr>
            </a:lvl1pPr>
          </a:lstStyle>
          <a:p>
            <a:endParaRPr lang="fi-FI"/>
          </a:p>
        </p:txBody>
      </p:sp>
      <p:sp>
        <p:nvSpPr>
          <p:cNvPr id="10" name="Date Placeholder 3">
            <a:extLst>
              <a:ext uri="{FF2B5EF4-FFF2-40B4-BE49-F238E27FC236}">
                <a16:creationId xmlns:a16="http://schemas.microsoft.com/office/drawing/2014/main" id="{A4711C01-20AD-4C7D-A906-DDBC6C93E9A7}"/>
              </a:ext>
            </a:extLst>
          </p:cNvPr>
          <p:cNvSpPr>
            <a:spLocks noGrp="1"/>
          </p:cNvSpPr>
          <p:nvPr>
            <p:ph type="dt" sz="half" idx="2"/>
          </p:nvPr>
        </p:nvSpPr>
        <p:spPr>
          <a:xfrm>
            <a:off x="10855589" y="6489700"/>
            <a:ext cx="766827" cy="254172"/>
          </a:xfrm>
          <a:prstGeom prst="rect">
            <a:avLst/>
          </a:prstGeom>
        </p:spPr>
        <p:txBody>
          <a:bodyPr vert="horz" lIns="0" tIns="45720" rIns="0" bIns="45720" rtlCol="0" anchor="b" anchorCtr="0"/>
          <a:lstStyle>
            <a:lvl1pPr algn="r">
              <a:defRPr sz="1000">
                <a:solidFill>
                  <a:schemeClr val="bg1"/>
                </a:solidFill>
              </a:defRPr>
            </a:lvl1pPr>
          </a:lstStyle>
          <a:p>
            <a:fld id="{A90DC808-9B4F-47F6-816E-B4DD926C39FF}" type="datetime1">
              <a:rPr lang="fi-FI" smtClean="0"/>
              <a:pPr/>
              <a:t>17.1.2022</a:t>
            </a:fld>
            <a:endParaRPr lang="fi-FI"/>
          </a:p>
        </p:txBody>
      </p:sp>
      <p:sp>
        <p:nvSpPr>
          <p:cNvPr id="11" name="Slide Number Placeholder 5">
            <a:extLst>
              <a:ext uri="{FF2B5EF4-FFF2-40B4-BE49-F238E27FC236}">
                <a16:creationId xmlns:a16="http://schemas.microsoft.com/office/drawing/2014/main" id="{3D49CC18-975B-4218-9BEB-3D804548A460}"/>
              </a:ext>
            </a:extLst>
          </p:cNvPr>
          <p:cNvSpPr>
            <a:spLocks noGrp="1"/>
          </p:cNvSpPr>
          <p:nvPr>
            <p:ph type="sldNum" sz="quarter" idx="4"/>
          </p:nvPr>
        </p:nvSpPr>
        <p:spPr>
          <a:xfrm>
            <a:off x="11697005" y="6489700"/>
            <a:ext cx="375932"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a:t>|  </a:t>
            </a:r>
            <a:fld id="{CDC8994D-33BE-6F4B-918B-78B2D731EB1C}" type="slidenum">
              <a:rPr lang="fi-FI" smtClean="0">
                <a:solidFill>
                  <a:schemeClr val="bg1"/>
                </a:solidFill>
              </a:rPr>
              <a:pPr/>
              <a:t>‹#›</a:t>
            </a:fld>
            <a:endParaRPr lang="fi-FI">
              <a:solidFill>
                <a:schemeClr val="bg1"/>
              </a:solidFill>
            </a:endParaRPr>
          </a:p>
        </p:txBody>
      </p:sp>
    </p:spTree>
    <p:extLst>
      <p:ext uri="{BB962C8B-B14F-4D97-AF65-F5344CB8AC3E}">
        <p14:creationId xmlns:p14="http://schemas.microsoft.com/office/powerpoint/2010/main" val="2590921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 white">
    <p:spTree>
      <p:nvGrpSpPr>
        <p:cNvPr id="1" name=""/>
        <p:cNvGrpSpPr/>
        <p:nvPr/>
      </p:nvGrpSpPr>
      <p:grpSpPr>
        <a:xfrm>
          <a:off x="0" y="0"/>
          <a:ext cx="0" cy="0"/>
          <a:chOff x="0" y="0"/>
          <a:chExt cx="0" cy="0"/>
        </a:xfrm>
      </p:grpSpPr>
      <p:sp>
        <p:nvSpPr>
          <p:cNvPr id="2" name="Title 1"/>
          <p:cNvSpPr>
            <a:spLocks noGrp="1"/>
          </p:cNvSpPr>
          <p:nvPr>
            <p:ph type="title"/>
          </p:nvPr>
        </p:nvSpPr>
        <p:spPr>
          <a:xfrm>
            <a:off x="410400" y="908051"/>
            <a:ext cx="10655486" cy="649288"/>
          </a:xfrm>
          <a:prstGeom prst="rect">
            <a:avLst/>
          </a:prstGeom>
        </p:spPr>
        <p:txBody>
          <a:bodyPr anchor="t" anchorCtr="0"/>
          <a:lstStyle/>
          <a:p>
            <a:r>
              <a:rPr lang="fi-FI"/>
              <a:t>Muokkaa ots. perustyyl. napsautt.</a:t>
            </a:r>
            <a:endParaRPr lang="en-US"/>
          </a:p>
        </p:txBody>
      </p:sp>
      <p:sp>
        <p:nvSpPr>
          <p:cNvPr id="3" name="Content Placeholder 2"/>
          <p:cNvSpPr>
            <a:spLocks noGrp="1"/>
          </p:cNvSpPr>
          <p:nvPr>
            <p:ph sz="half" idx="1"/>
          </p:nvPr>
        </p:nvSpPr>
        <p:spPr>
          <a:xfrm>
            <a:off x="4104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Content Placeholder 3"/>
          <p:cNvSpPr>
            <a:spLocks noGrp="1"/>
          </p:cNvSpPr>
          <p:nvPr>
            <p:ph sz="half" idx="2"/>
          </p:nvPr>
        </p:nvSpPr>
        <p:spPr>
          <a:xfrm>
            <a:off x="6248399" y="1825625"/>
            <a:ext cx="5387465"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11" name="Footer Placeholder 10">
            <a:extLst>
              <a:ext uri="{FF2B5EF4-FFF2-40B4-BE49-F238E27FC236}">
                <a16:creationId xmlns:a16="http://schemas.microsoft.com/office/drawing/2014/main" id="{E5ECB8C9-6F71-8745-9B9D-ED3B992FA1B0}"/>
              </a:ext>
            </a:extLst>
          </p:cNvPr>
          <p:cNvSpPr>
            <a:spLocks noGrp="1"/>
          </p:cNvSpPr>
          <p:nvPr>
            <p:ph type="ftr" sz="quarter" idx="3"/>
          </p:nvPr>
        </p:nvSpPr>
        <p:spPr>
          <a:xfrm>
            <a:off x="410400" y="6489700"/>
            <a:ext cx="6778800" cy="254015"/>
          </a:xfrm>
          <a:prstGeom prst="rect">
            <a:avLst/>
          </a:prstGeom>
        </p:spPr>
        <p:txBody>
          <a:bodyPr vert="horz" lIns="91440" tIns="45720" rIns="91440" bIns="45720" rtlCol="0" anchor="b" anchorCtr="0"/>
          <a:lstStyle>
            <a:lvl1pPr algn="l">
              <a:defRPr sz="1000">
                <a:solidFill>
                  <a:schemeClr val="bg1">
                    <a:lumMod val="65000"/>
                  </a:schemeClr>
                </a:solidFill>
              </a:defRPr>
            </a:lvl1pPr>
          </a:lstStyle>
          <a:p>
            <a:endParaRPr lang="fi-FI"/>
          </a:p>
        </p:txBody>
      </p:sp>
      <p:sp>
        <p:nvSpPr>
          <p:cNvPr id="9" name="Date Placeholder 3">
            <a:extLst>
              <a:ext uri="{FF2B5EF4-FFF2-40B4-BE49-F238E27FC236}">
                <a16:creationId xmlns:a16="http://schemas.microsoft.com/office/drawing/2014/main" id="{7BCE51E9-C67C-4EF8-826E-F1A4EE041BC0}"/>
              </a:ext>
            </a:extLst>
          </p:cNvPr>
          <p:cNvSpPr>
            <a:spLocks noGrp="1"/>
          </p:cNvSpPr>
          <p:nvPr>
            <p:ph type="dt" sz="half" idx="10"/>
          </p:nvPr>
        </p:nvSpPr>
        <p:spPr>
          <a:xfrm>
            <a:off x="10855589" y="6489700"/>
            <a:ext cx="766827" cy="254172"/>
          </a:xfrm>
          <a:prstGeom prst="rect">
            <a:avLst/>
          </a:prstGeom>
        </p:spPr>
        <p:txBody>
          <a:bodyPr vert="horz" lIns="0" tIns="45720" rIns="0" bIns="45720" rtlCol="0" anchor="b" anchorCtr="0"/>
          <a:lstStyle>
            <a:lvl1pPr algn="r">
              <a:defRPr sz="1000">
                <a:solidFill>
                  <a:schemeClr val="bg1">
                    <a:lumMod val="65000"/>
                  </a:schemeClr>
                </a:solidFill>
              </a:defRPr>
            </a:lvl1pPr>
          </a:lstStyle>
          <a:p>
            <a:fld id="{A90DC808-9B4F-47F6-816E-B4DD926C39FF}" type="datetime1">
              <a:rPr lang="fi-FI" smtClean="0"/>
              <a:pPr/>
              <a:t>17.1.2022</a:t>
            </a:fld>
            <a:endParaRPr lang="fi-FI"/>
          </a:p>
        </p:txBody>
      </p:sp>
      <p:sp>
        <p:nvSpPr>
          <p:cNvPr id="12" name="Slide Number Placeholder 5">
            <a:extLst>
              <a:ext uri="{FF2B5EF4-FFF2-40B4-BE49-F238E27FC236}">
                <a16:creationId xmlns:a16="http://schemas.microsoft.com/office/drawing/2014/main" id="{105DAC9A-9264-4E96-A741-2D8DA1F06451}"/>
              </a:ext>
            </a:extLst>
          </p:cNvPr>
          <p:cNvSpPr>
            <a:spLocks noGrp="1"/>
          </p:cNvSpPr>
          <p:nvPr>
            <p:ph type="sldNum" sz="quarter" idx="4"/>
          </p:nvPr>
        </p:nvSpPr>
        <p:spPr>
          <a:xfrm>
            <a:off x="11697005" y="6489700"/>
            <a:ext cx="375932"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a:t>|  </a:t>
            </a:r>
            <a:fld id="{CDC8994D-33BE-6F4B-918B-78B2D731EB1C}" type="slidenum">
              <a:rPr lang="fi-FI" smtClean="0"/>
              <a:pPr/>
              <a:t>‹#›</a:t>
            </a:fld>
            <a:endParaRPr lang="fi-FI"/>
          </a:p>
        </p:txBody>
      </p:sp>
    </p:spTree>
    <p:extLst>
      <p:ext uri="{BB962C8B-B14F-4D97-AF65-F5344CB8AC3E}">
        <p14:creationId xmlns:p14="http://schemas.microsoft.com/office/powerpoint/2010/main" val="1744993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 purp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C351703-006A-624D-9F66-D3B3015E7B64}"/>
              </a:ext>
              <a:ext uri="{C183D7F6-B498-43B3-948B-1728B52AA6E4}">
                <adec:decorative xmlns:adec="http://schemas.microsoft.com/office/drawing/2017/decorative" val="1"/>
              </a:ext>
            </a:extLst>
          </p:cNvPr>
          <p:cNvSpPr/>
          <p:nvPr userDrawn="1"/>
        </p:nvSpPr>
        <p:spPr>
          <a:xfrm>
            <a:off x="277978" y="640094"/>
            <a:ext cx="11914022" cy="6221578"/>
          </a:xfrm>
          <a:prstGeom prst="rect">
            <a:avLst/>
          </a:prstGeom>
          <a:solidFill>
            <a:srgbClr val="4E0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lumMod val="60000"/>
                  <a:lumOff val="40000"/>
                </a:schemeClr>
              </a:solidFill>
            </a:endParaRPr>
          </a:p>
        </p:txBody>
      </p:sp>
      <p:sp>
        <p:nvSpPr>
          <p:cNvPr id="2" name="Title 1"/>
          <p:cNvSpPr>
            <a:spLocks noGrp="1"/>
          </p:cNvSpPr>
          <p:nvPr>
            <p:ph type="title"/>
          </p:nvPr>
        </p:nvSpPr>
        <p:spPr>
          <a:xfrm>
            <a:off x="410400" y="908051"/>
            <a:ext cx="10643348" cy="649288"/>
          </a:xfrm>
          <a:prstGeom prst="rect">
            <a:avLst/>
          </a:prstGeom>
        </p:spPr>
        <p:txBody>
          <a:bodyPr anchor="b" anchorCtr="0"/>
          <a:lstStyle>
            <a:lvl1pPr>
              <a:defRPr>
                <a:solidFill>
                  <a:schemeClr val="bg1"/>
                </a:solidFill>
              </a:defRPr>
            </a:lvl1pPr>
          </a:lstStyle>
          <a:p>
            <a:r>
              <a:rPr lang="fi-FI"/>
              <a:t>Muokkaa ots. perustyyl. napsautt.</a:t>
            </a:r>
            <a:endParaRPr lang="en-US"/>
          </a:p>
        </p:txBody>
      </p:sp>
      <p:sp>
        <p:nvSpPr>
          <p:cNvPr id="3" name="Content Placeholder 2"/>
          <p:cNvSpPr>
            <a:spLocks noGrp="1"/>
          </p:cNvSpPr>
          <p:nvPr>
            <p:ph sz="half" idx="1"/>
          </p:nvPr>
        </p:nvSpPr>
        <p:spPr>
          <a:xfrm>
            <a:off x="410400" y="1706400"/>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Content Placeholder 3"/>
          <p:cNvSpPr>
            <a:spLocks noGrp="1"/>
          </p:cNvSpPr>
          <p:nvPr>
            <p:ph sz="half" idx="2"/>
          </p:nvPr>
        </p:nvSpPr>
        <p:spPr>
          <a:xfrm>
            <a:off x="6248400" y="1706400"/>
            <a:ext cx="5392738"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14" name="Footer Placeholder 4">
            <a:extLst>
              <a:ext uri="{FF2B5EF4-FFF2-40B4-BE49-F238E27FC236}">
                <a16:creationId xmlns:a16="http://schemas.microsoft.com/office/drawing/2014/main" id="{E8398AE9-4026-46A2-BBA1-AAB0971832B5}"/>
              </a:ext>
            </a:extLst>
          </p:cNvPr>
          <p:cNvSpPr>
            <a:spLocks noGrp="1"/>
          </p:cNvSpPr>
          <p:nvPr>
            <p:ph type="ftr" sz="quarter" idx="11"/>
          </p:nvPr>
        </p:nvSpPr>
        <p:spPr>
          <a:xfrm>
            <a:off x="410400" y="6489700"/>
            <a:ext cx="6779559" cy="251947"/>
          </a:xfrm>
          <a:prstGeom prst="rect">
            <a:avLst/>
          </a:prstGeom>
        </p:spPr>
        <p:txBody>
          <a:bodyPr/>
          <a:lstStyle>
            <a:lvl1pPr>
              <a:defRPr>
                <a:solidFill>
                  <a:schemeClr val="bg1"/>
                </a:solidFill>
              </a:defRPr>
            </a:lvl1pPr>
          </a:lstStyle>
          <a:p>
            <a:endParaRPr lang="fi-FI"/>
          </a:p>
        </p:txBody>
      </p:sp>
      <p:sp>
        <p:nvSpPr>
          <p:cNvPr id="15" name="Date Placeholder 3">
            <a:extLst>
              <a:ext uri="{FF2B5EF4-FFF2-40B4-BE49-F238E27FC236}">
                <a16:creationId xmlns:a16="http://schemas.microsoft.com/office/drawing/2014/main" id="{9AE78F3E-1AD5-409A-90E2-A126A9F8418C}"/>
              </a:ext>
            </a:extLst>
          </p:cNvPr>
          <p:cNvSpPr>
            <a:spLocks noGrp="1"/>
          </p:cNvSpPr>
          <p:nvPr>
            <p:ph type="dt" sz="half" idx="12"/>
          </p:nvPr>
        </p:nvSpPr>
        <p:spPr>
          <a:xfrm>
            <a:off x="10855589" y="6489700"/>
            <a:ext cx="766827" cy="254172"/>
          </a:xfrm>
          <a:prstGeom prst="rect">
            <a:avLst/>
          </a:prstGeom>
        </p:spPr>
        <p:txBody>
          <a:bodyPr vert="horz" lIns="0" tIns="45720" rIns="0" bIns="45720" rtlCol="0" anchor="b" anchorCtr="0"/>
          <a:lstStyle>
            <a:lvl1pPr algn="r">
              <a:defRPr sz="1000">
                <a:solidFill>
                  <a:schemeClr val="bg1"/>
                </a:solidFill>
              </a:defRPr>
            </a:lvl1pPr>
          </a:lstStyle>
          <a:p>
            <a:fld id="{A90DC808-9B4F-47F6-816E-B4DD926C39FF}" type="datetime1">
              <a:rPr lang="fi-FI" smtClean="0"/>
              <a:pPr/>
              <a:t>17.1.2022</a:t>
            </a:fld>
            <a:endParaRPr lang="fi-FI"/>
          </a:p>
        </p:txBody>
      </p:sp>
      <p:sp>
        <p:nvSpPr>
          <p:cNvPr id="16" name="Slide Number Placeholder 5">
            <a:extLst>
              <a:ext uri="{FF2B5EF4-FFF2-40B4-BE49-F238E27FC236}">
                <a16:creationId xmlns:a16="http://schemas.microsoft.com/office/drawing/2014/main" id="{DEFCCDBD-D833-4FF5-A833-32B63E903242}"/>
              </a:ext>
            </a:extLst>
          </p:cNvPr>
          <p:cNvSpPr>
            <a:spLocks noGrp="1"/>
          </p:cNvSpPr>
          <p:nvPr>
            <p:ph type="sldNum" sz="quarter" idx="4"/>
          </p:nvPr>
        </p:nvSpPr>
        <p:spPr>
          <a:xfrm>
            <a:off x="11697005" y="6489700"/>
            <a:ext cx="375932"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a:t>|  </a:t>
            </a:r>
            <a:fld id="{CDC8994D-33BE-6F4B-918B-78B2D731EB1C}" type="slidenum">
              <a:rPr lang="fi-FI" smtClean="0">
                <a:solidFill>
                  <a:schemeClr val="bg1"/>
                </a:solidFill>
              </a:rPr>
              <a:pPr/>
              <a:t>‹#›</a:t>
            </a:fld>
            <a:endParaRPr lang="fi-FI">
              <a:solidFill>
                <a:schemeClr val="bg1"/>
              </a:solidFill>
            </a:endParaRPr>
          </a:p>
        </p:txBody>
      </p:sp>
    </p:spTree>
    <p:extLst>
      <p:ext uri="{BB962C8B-B14F-4D97-AF65-F5344CB8AC3E}">
        <p14:creationId xmlns:p14="http://schemas.microsoft.com/office/powerpoint/2010/main" val="3175425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 white">
    <p:spTree>
      <p:nvGrpSpPr>
        <p:cNvPr id="1" name=""/>
        <p:cNvGrpSpPr/>
        <p:nvPr/>
      </p:nvGrpSpPr>
      <p:grpSpPr>
        <a:xfrm>
          <a:off x="0" y="0"/>
          <a:ext cx="0" cy="0"/>
          <a:chOff x="0" y="0"/>
          <a:chExt cx="0" cy="0"/>
        </a:xfrm>
      </p:grpSpPr>
      <p:sp>
        <p:nvSpPr>
          <p:cNvPr id="2" name="Title 1"/>
          <p:cNvSpPr>
            <a:spLocks noGrp="1"/>
          </p:cNvSpPr>
          <p:nvPr>
            <p:ph type="title"/>
          </p:nvPr>
        </p:nvSpPr>
        <p:spPr>
          <a:xfrm>
            <a:off x="410400" y="916517"/>
            <a:ext cx="10650635" cy="649288"/>
          </a:xfrm>
          <a:prstGeom prst="rect">
            <a:avLst/>
          </a:prstGeom>
        </p:spPr>
        <p:txBody>
          <a:bodyPr anchor="t" anchorCtr="0"/>
          <a:lstStyle/>
          <a:p>
            <a:r>
              <a:rPr lang="fi-FI"/>
              <a:t>Muokkaa ots. perustyyl. napsautt.</a:t>
            </a:r>
            <a:endParaRPr lang="en-US"/>
          </a:p>
        </p:txBody>
      </p:sp>
      <p:sp>
        <p:nvSpPr>
          <p:cNvPr id="3" name="Text Placeholder 2"/>
          <p:cNvSpPr>
            <a:spLocks noGrp="1"/>
          </p:cNvSpPr>
          <p:nvPr>
            <p:ph type="body" idx="1"/>
          </p:nvPr>
        </p:nvSpPr>
        <p:spPr>
          <a:xfrm>
            <a:off x="410400" y="1700214"/>
            <a:ext cx="5157787" cy="8048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410400" y="2647950"/>
            <a:ext cx="5157787" cy="3541713"/>
          </a:xfrm>
        </p:spPr>
        <p:txBody>
          <a:bodyPr/>
          <a:lstStyle>
            <a:lvl1pPr>
              <a:defRPr sz="2000"/>
            </a:lvl1pPr>
            <a:lvl2pPr>
              <a:defRPr sz="2000"/>
            </a:lvl2pPr>
            <a:lvl3pPr>
              <a:defRPr sz="2000"/>
            </a:lvl3pPr>
            <a:lvl4pPr>
              <a:defRPr sz="2000"/>
            </a:lvl4pPr>
            <a:lvl5pPr>
              <a:defRPr sz="20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5" name="Text Placeholder 4"/>
          <p:cNvSpPr>
            <a:spLocks noGrp="1"/>
          </p:cNvSpPr>
          <p:nvPr>
            <p:ph type="body" sz="quarter" idx="3"/>
          </p:nvPr>
        </p:nvSpPr>
        <p:spPr>
          <a:xfrm>
            <a:off x="5881687" y="1700214"/>
            <a:ext cx="5183188" cy="8048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5881687" y="2647950"/>
            <a:ext cx="5183188" cy="3541714"/>
          </a:xfrm>
        </p:spPr>
        <p:txBody>
          <a:bodyPr/>
          <a:lstStyle>
            <a:lvl1pPr>
              <a:defRPr sz="2000"/>
            </a:lvl1pPr>
            <a:lvl2pPr>
              <a:defRPr sz="2000"/>
            </a:lvl2pPr>
            <a:lvl3pPr>
              <a:defRPr sz="2000"/>
            </a:lvl3pPr>
            <a:lvl4pPr>
              <a:defRPr sz="2000"/>
            </a:lvl4pPr>
            <a:lvl5pPr>
              <a:defRPr sz="20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13" name="Footer Placeholder 10">
            <a:extLst>
              <a:ext uri="{FF2B5EF4-FFF2-40B4-BE49-F238E27FC236}">
                <a16:creationId xmlns:a16="http://schemas.microsoft.com/office/drawing/2014/main" id="{20D11757-AD21-8C44-BA47-2C7CCF6BD25F}"/>
              </a:ext>
            </a:extLst>
          </p:cNvPr>
          <p:cNvSpPr>
            <a:spLocks noGrp="1"/>
          </p:cNvSpPr>
          <p:nvPr>
            <p:ph type="ftr" sz="quarter" idx="13"/>
          </p:nvPr>
        </p:nvSpPr>
        <p:spPr>
          <a:xfrm>
            <a:off x="410400" y="6489700"/>
            <a:ext cx="6778800" cy="254015"/>
          </a:xfrm>
          <a:prstGeom prst="rect">
            <a:avLst/>
          </a:prstGeom>
        </p:spPr>
        <p:txBody>
          <a:bodyPr vert="horz" lIns="91440" tIns="45720" rIns="91440" bIns="45720" rtlCol="0" anchor="b" anchorCtr="0"/>
          <a:lstStyle>
            <a:lvl1pPr algn="l">
              <a:defRPr sz="1000">
                <a:solidFill>
                  <a:schemeClr val="bg1">
                    <a:lumMod val="65000"/>
                  </a:schemeClr>
                </a:solidFill>
              </a:defRPr>
            </a:lvl1pPr>
          </a:lstStyle>
          <a:p>
            <a:endParaRPr lang="fi-FI"/>
          </a:p>
        </p:txBody>
      </p:sp>
      <p:sp>
        <p:nvSpPr>
          <p:cNvPr id="11" name="Date Placeholder 3">
            <a:extLst>
              <a:ext uri="{FF2B5EF4-FFF2-40B4-BE49-F238E27FC236}">
                <a16:creationId xmlns:a16="http://schemas.microsoft.com/office/drawing/2014/main" id="{8267BC55-B784-4D84-8769-21885DB5752F}"/>
              </a:ext>
            </a:extLst>
          </p:cNvPr>
          <p:cNvSpPr>
            <a:spLocks noGrp="1"/>
          </p:cNvSpPr>
          <p:nvPr>
            <p:ph type="dt" sz="half" idx="14"/>
          </p:nvPr>
        </p:nvSpPr>
        <p:spPr>
          <a:xfrm>
            <a:off x="10855589" y="6489700"/>
            <a:ext cx="766827" cy="254172"/>
          </a:xfrm>
          <a:prstGeom prst="rect">
            <a:avLst/>
          </a:prstGeom>
        </p:spPr>
        <p:txBody>
          <a:bodyPr vert="horz" lIns="0" tIns="45720" rIns="0" bIns="45720" rtlCol="0" anchor="b" anchorCtr="0"/>
          <a:lstStyle>
            <a:lvl1pPr algn="r">
              <a:defRPr sz="1000">
                <a:solidFill>
                  <a:schemeClr val="bg1">
                    <a:lumMod val="65000"/>
                  </a:schemeClr>
                </a:solidFill>
              </a:defRPr>
            </a:lvl1pPr>
          </a:lstStyle>
          <a:p>
            <a:fld id="{A90DC808-9B4F-47F6-816E-B4DD926C39FF}" type="datetime1">
              <a:rPr lang="fi-FI" smtClean="0"/>
              <a:pPr/>
              <a:t>17.1.2022</a:t>
            </a:fld>
            <a:endParaRPr lang="fi-FI"/>
          </a:p>
        </p:txBody>
      </p:sp>
      <p:sp>
        <p:nvSpPr>
          <p:cNvPr id="14" name="Slide Number Placeholder 5">
            <a:extLst>
              <a:ext uri="{FF2B5EF4-FFF2-40B4-BE49-F238E27FC236}">
                <a16:creationId xmlns:a16="http://schemas.microsoft.com/office/drawing/2014/main" id="{01527A28-514A-4E4D-B9BB-80131B1DE746}"/>
              </a:ext>
            </a:extLst>
          </p:cNvPr>
          <p:cNvSpPr>
            <a:spLocks noGrp="1"/>
          </p:cNvSpPr>
          <p:nvPr>
            <p:ph type="sldNum" sz="quarter" idx="15"/>
          </p:nvPr>
        </p:nvSpPr>
        <p:spPr>
          <a:xfrm>
            <a:off x="11697005" y="6489700"/>
            <a:ext cx="375932"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a:t>|  </a:t>
            </a:r>
            <a:fld id="{CDC8994D-33BE-6F4B-918B-78B2D731EB1C}" type="slidenum">
              <a:rPr lang="fi-FI" smtClean="0"/>
              <a:pPr/>
              <a:t>‹#›</a:t>
            </a:fld>
            <a:endParaRPr lang="fi-FI"/>
          </a:p>
        </p:txBody>
      </p:sp>
    </p:spTree>
    <p:extLst>
      <p:ext uri="{BB962C8B-B14F-4D97-AF65-F5344CB8AC3E}">
        <p14:creationId xmlns:p14="http://schemas.microsoft.com/office/powerpoint/2010/main" val="3488492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 purple">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EB8D2C57-C1F3-4D95-825E-2E55BFB96759}"/>
              </a:ext>
              <a:ext uri="{C183D7F6-B498-43B3-948B-1728B52AA6E4}">
                <adec:decorative xmlns:adec="http://schemas.microsoft.com/office/drawing/2017/decorative" val="1"/>
              </a:ext>
            </a:extLst>
          </p:cNvPr>
          <p:cNvSpPr/>
          <p:nvPr userDrawn="1"/>
        </p:nvSpPr>
        <p:spPr>
          <a:xfrm>
            <a:off x="277978" y="640094"/>
            <a:ext cx="11914022" cy="6221578"/>
          </a:xfrm>
          <a:prstGeom prst="rect">
            <a:avLst/>
          </a:prstGeom>
          <a:solidFill>
            <a:srgbClr val="4E0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lumMod val="60000"/>
                  <a:lumOff val="40000"/>
                </a:schemeClr>
              </a:solidFill>
            </a:endParaRPr>
          </a:p>
        </p:txBody>
      </p:sp>
      <p:sp>
        <p:nvSpPr>
          <p:cNvPr id="2" name="Title 1"/>
          <p:cNvSpPr>
            <a:spLocks noGrp="1"/>
          </p:cNvSpPr>
          <p:nvPr>
            <p:ph type="title"/>
          </p:nvPr>
        </p:nvSpPr>
        <p:spPr>
          <a:xfrm>
            <a:off x="410400" y="916517"/>
            <a:ext cx="10642163" cy="649288"/>
          </a:xfrm>
          <a:prstGeom prst="rect">
            <a:avLst/>
          </a:prstGeom>
        </p:spPr>
        <p:txBody>
          <a:bodyPr anchor="t" anchorCtr="0">
            <a:noAutofit/>
          </a:bodyPr>
          <a:lstStyle>
            <a:lvl1pPr>
              <a:defRPr>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endParaRPr lang="en-US"/>
          </a:p>
        </p:txBody>
      </p:sp>
      <p:sp>
        <p:nvSpPr>
          <p:cNvPr id="3" name="Text Placeholder 2"/>
          <p:cNvSpPr>
            <a:spLocks noGrp="1"/>
          </p:cNvSpPr>
          <p:nvPr>
            <p:ph type="body" idx="1"/>
          </p:nvPr>
        </p:nvSpPr>
        <p:spPr>
          <a:xfrm>
            <a:off x="410400" y="1700214"/>
            <a:ext cx="5157787" cy="804862"/>
          </a:xfrm>
        </p:spPr>
        <p:txBody>
          <a:bodyPr anchor="b">
            <a:noAutofit/>
          </a:bodyP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410400" y="2647950"/>
            <a:ext cx="5157787" cy="3541713"/>
          </a:xfrm>
        </p:spPr>
        <p:txBody>
          <a:bodyPr>
            <a:no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5" name="Text Placeholder 4"/>
          <p:cNvSpPr>
            <a:spLocks noGrp="1"/>
          </p:cNvSpPr>
          <p:nvPr>
            <p:ph type="body" sz="quarter" idx="3"/>
          </p:nvPr>
        </p:nvSpPr>
        <p:spPr>
          <a:xfrm>
            <a:off x="5873216" y="1700214"/>
            <a:ext cx="5183188" cy="804862"/>
          </a:xfrm>
        </p:spPr>
        <p:txBody>
          <a:bodyPr anchor="b">
            <a:noAutofit/>
          </a:bodyP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5873216" y="2647950"/>
            <a:ext cx="5183188" cy="3541714"/>
          </a:xfrm>
        </p:spPr>
        <p:txBody>
          <a:bodyPr>
            <a:no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14" name="Footer Placeholder 4">
            <a:extLst>
              <a:ext uri="{FF2B5EF4-FFF2-40B4-BE49-F238E27FC236}">
                <a16:creationId xmlns:a16="http://schemas.microsoft.com/office/drawing/2014/main" id="{ECA17208-6DE2-4F5B-B757-D5C3A17631EF}"/>
              </a:ext>
            </a:extLst>
          </p:cNvPr>
          <p:cNvSpPr>
            <a:spLocks noGrp="1"/>
          </p:cNvSpPr>
          <p:nvPr>
            <p:ph type="ftr" sz="quarter" idx="11"/>
          </p:nvPr>
        </p:nvSpPr>
        <p:spPr>
          <a:xfrm>
            <a:off x="410400" y="6489700"/>
            <a:ext cx="6779559" cy="251947"/>
          </a:xfrm>
          <a:prstGeom prst="rect">
            <a:avLst/>
          </a:prstGeom>
        </p:spPr>
        <p:txBody>
          <a:bodyPr/>
          <a:lstStyle>
            <a:lvl1pPr>
              <a:defRPr>
                <a:solidFill>
                  <a:schemeClr val="bg1"/>
                </a:solidFill>
              </a:defRPr>
            </a:lvl1pPr>
          </a:lstStyle>
          <a:p>
            <a:endParaRPr lang="fi-FI"/>
          </a:p>
        </p:txBody>
      </p:sp>
      <p:sp>
        <p:nvSpPr>
          <p:cNvPr id="15" name="Date Placeholder 3">
            <a:extLst>
              <a:ext uri="{FF2B5EF4-FFF2-40B4-BE49-F238E27FC236}">
                <a16:creationId xmlns:a16="http://schemas.microsoft.com/office/drawing/2014/main" id="{283CFA40-FCD9-4A03-A580-D0EEA6494001}"/>
              </a:ext>
            </a:extLst>
          </p:cNvPr>
          <p:cNvSpPr>
            <a:spLocks noGrp="1"/>
          </p:cNvSpPr>
          <p:nvPr>
            <p:ph type="dt" sz="half" idx="12"/>
          </p:nvPr>
        </p:nvSpPr>
        <p:spPr>
          <a:xfrm>
            <a:off x="10855589" y="6489700"/>
            <a:ext cx="766827" cy="254172"/>
          </a:xfrm>
          <a:prstGeom prst="rect">
            <a:avLst/>
          </a:prstGeom>
        </p:spPr>
        <p:txBody>
          <a:bodyPr vert="horz" lIns="0" tIns="45720" rIns="0" bIns="45720" rtlCol="0" anchor="b" anchorCtr="0"/>
          <a:lstStyle>
            <a:lvl1pPr algn="r">
              <a:defRPr sz="1000">
                <a:solidFill>
                  <a:schemeClr val="bg1"/>
                </a:solidFill>
              </a:defRPr>
            </a:lvl1pPr>
          </a:lstStyle>
          <a:p>
            <a:fld id="{A90DC808-9B4F-47F6-816E-B4DD926C39FF}" type="datetime1">
              <a:rPr lang="fi-FI" smtClean="0"/>
              <a:pPr/>
              <a:t>17.1.2022</a:t>
            </a:fld>
            <a:endParaRPr lang="fi-FI"/>
          </a:p>
        </p:txBody>
      </p:sp>
      <p:sp>
        <p:nvSpPr>
          <p:cNvPr id="16" name="Slide Number Placeholder 5">
            <a:extLst>
              <a:ext uri="{FF2B5EF4-FFF2-40B4-BE49-F238E27FC236}">
                <a16:creationId xmlns:a16="http://schemas.microsoft.com/office/drawing/2014/main" id="{8AACA649-1609-4824-AF1D-CF39DED724D4}"/>
              </a:ext>
            </a:extLst>
          </p:cNvPr>
          <p:cNvSpPr>
            <a:spLocks noGrp="1"/>
          </p:cNvSpPr>
          <p:nvPr>
            <p:ph type="sldNum" sz="quarter" idx="13"/>
          </p:nvPr>
        </p:nvSpPr>
        <p:spPr>
          <a:xfrm>
            <a:off x="11697005" y="6489700"/>
            <a:ext cx="375932"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a:t>|  </a:t>
            </a:r>
            <a:fld id="{CDC8994D-33BE-6F4B-918B-78B2D731EB1C}" type="slidenum">
              <a:rPr lang="fi-FI" smtClean="0">
                <a:solidFill>
                  <a:schemeClr val="bg1"/>
                </a:solidFill>
              </a:rPr>
              <a:pPr/>
              <a:t>‹#›</a:t>
            </a:fld>
            <a:endParaRPr lang="fi-FI">
              <a:solidFill>
                <a:schemeClr val="bg1"/>
              </a:solidFill>
            </a:endParaRPr>
          </a:p>
        </p:txBody>
      </p:sp>
    </p:spTree>
    <p:extLst>
      <p:ext uri="{BB962C8B-B14F-4D97-AF65-F5344CB8AC3E}">
        <p14:creationId xmlns:p14="http://schemas.microsoft.com/office/powerpoint/2010/main" val="4237489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10400" y="1707297"/>
            <a:ext cx="10515600" cy="4351338"/>
          </a:xfrm>
          <a:prstGeom prst="rect">
            <a:avLst/>
          </a:prstGeom>
        </p:spPr>
        <p:txBody>
          <a:bodyPr vert="horz" lIns="91440" tIns="45720" rIns="91440" bIns="4572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2"/>
          </p:nvPr>
        </p:nvSpPr>
        <p:spPr>
          <a:xfrm>
            <a:off x="10855589" y="6489700"/>
            <a:ext cx="766827" cy="254172"/>
          </a:xfrm>
          <a:prstGeom prst="rect">
            <a:avLst/>
          </a:prstGeom>
        </p:spPr>
        <p:txBody>
          <a:bodyPr vert="horz" lIns="0" tIns="45720" rIns="0" bIns="45720" rtlCol="0" anchor="b" anchorCtr="0"/>
          <a:lstStyle>
            <a:lvl1pPr algn="r">
              <a:defRPr sz="1000">
                <a:solidFill>
                  <a:schemeClr val="bg1">
                    <a:lumMod val="65000"/>
                  </a:schemeClr>
                </a:solidFill>
              </a:defRPr>
            </a:lvl1pPr>
          </a:lstStyle>
          <a:p>
            <a:fld id="{A90DC808-9B4F-47F6-816E-B4DD926C39FF}" type="datetime1">
              <a:rPr lang="fi-FI" smtClean="0"/>
              <a:pPr/>
              <a:t>17.1.2022</a:t>
            </a:fld>
            <a:endParaRPr lang="fi-FI"/>
          </a:p>
        </p:txBody>
      </p:sp>
      <p:sp>
        <p:nvSpPr>
          <p:cNvPr id="6" name="Slide Number Placeholder 5"/>
          <p:cNvSpPr>
            <a:spLocks noGrp="1"/>
          </p:cNvSpPr>
          <p:nvPr>
            <p:ph type="sldNum" sz="quarter" idx="4"/>
          </p:nvPr>
        </p:nvSpPr>
        <p:spPr>
          <a:xfrm>
            <a:off x="11697005" y="6489700"/>
            <a:ext cx="375932" cy="254015"/>
          </a:xfrm>
          <a:prstGeom prst="rect">
            <a:avLst/>
          </a:prstGeom>
        </p:spPr>
        <p:txBody>
          <a:bodyPr vert="horz" lIns="0" tIns="45720" rIns="91440" bIns="45720" rtlCol="0" anchor="b" anchorCtr="0"/>
          <a:lstStyle>
            <a:lvl1pPr algn="l">
              <a:defRPr sz="1000">
                <a:solidFill>
                  <a:schemeClr val="bg1">
                    <a:lumMod val="65000"/>
                  </a:schemeClr>
                </a:solidFill>
              </a:defRPr>
            </a:lvl1pPr>
          </a:lstStyle>
          <a:p>
            <a:r>
              <a:rPr lang="fi-FI"/>
              <a:t>|  </a:t>
            </a:r>
            <a:fld id="{CDC8994D-33BE-6F4B-918B-78B2D731EB1C}" type="slidenum">
              <a:rPr lang="fi-FI" smtClean="0"/>
              <a:pPr/>
              <a:t>‹#›</a:t>
            </a:fld>
            <a:endParaRPr lang="fi-FI"/>
          </a:p>
        </p:txBody>
      </p:sp>
      <p:sp>
        <p:nvSpPr>
          <p:cNvPr id="11" name="Footer Placeholder 10">
            <a:extLst>
              <a:ext uri="{FF2B5EF4-FFF2-40B4-BE49-F238E27FC236}">
                <a16:creationId xmlns:a16="http://schemas.microsoft.com/office/drawing/2014/main" id="{85E40AAE-D302-7647-9D31-6971CE88E753}"/>
              </a:ext>
            </a:extLst>
          </p:cNvPr>
          <p:cNvSpPr>
            <a:spLocks noGrp="1"/>
          </p:cNvSpPr>
          <p:nvPr>
            <p:ph type="ftr" sz="quarter" idx="3"/>
          </p:nvPr>
        </p:nvSpPr>
        <p:spPr>
          <a:xfrm>
            <a:off x="410400" y="6489700"/>
            <a:ext cx="6778800" cy="254015"/>
          </a:xfrm>
          <a:prstGeom prst="rect">
            <a:avLst/>
          </a:prstGeom>
        </p:spPr>
        <p:txBody>
          <a:bodyPr vert="horz" lIns="91440" tIns="45720" rIns="91440" bIns="45720" rtlCol="0" anchor="b" anchorCtr="0"/>
          <a:lstStyle>
            <a:lvl1pPr algn="l">
              <a:defRPr sz="1000">
                <a:solidFill>
                  <a:schemeClr val="bg1">
                    <a:lumMod val="65000"/>
                  </a:schemeClr>
                </a:solidFill>
              </a:defRPr>
            </a:lvl1pPr>
          </a:lstStyle>
          <a:p>
            <a:endParaRPr lang="fi-FI"/>
          </a:p>
        </p:txBody>
      </p:sp>
      <p:sp>
        <p:nvSpPr>
          <p:cNvPr id="12" name="Title Placeholder 11">
            <a:extLst>
              <a:ext uri="{FF2B5EF4-FFF2-40B4-BE49-F238E27FC236}">
                <a16:creationId xmlns:a16="http://schemas.microsoft.com/office/drawing/2014/main" id="{03743BE5-29C0-A94B-962C-58F60464054B}"/>
              </a:ext>
            </a:extLst>
          </p:cNvPr>
          <p:cNvSpPr>
            <a:spLocks noGrp="1"/>
          </p:cNvSpPr>
          <p:nvPr>
            <p:ph type="title"/>
          </p:nvPr>
        </p:nvSpPr>
        <p:spPr>
          <a:xfrm>
            <a:off x="410400" y="911553"/>
            <a:ext cx="10521733" cy="645785"/>
          </a:xfrm>
          <a:prstGeom prst="rect">
            <a:avLst/>
          </a:prstGeom>
        </p:spPr>
        <p:txBody>
          <a:bodyPr vert="horz" lIns="91440" tIns="45720" rIns="91440" bIns="45720" rtlCol="0" anchor="t" anchorCtr="0">
            <a:noAutofit/>
          </a:bodyPr>
          <a:lstStyle/>
          <a:p>
            <a:r>
              <a:rPr lang="fi-FI"/>
              <a:t>Muokkaa </a:t>
            </a:r>
            <a:r>
              <a:rPr lang="fi-FI" err="1"/>
              <a:t>perustyyl</a:t>
            </a:r>
            <a:r>
              <a:rPr lang="fi-FI"/>
              <a:t>. </a:t>
            </a:r>
            <a:r>
              <a:rPr lang="fi-FI" err="1"/>
              <a:t>napsautt</a:t>
            </a:r>
            <a:r>
              <a:rPr lang="fi-FI"/>
              <a:t>.</a:t>
            </a:r>
          </a:p>
        </p:txBody>
      </p:sp>
      <p:pic>
        <p:nvPicPr>
          <p:cNvPr id="5" name="Kuva 4" descr="Tampere University.">
            <a:extLst>
              <a:ext uri="{FF2B5EF4-FFF2-40B4-BE49-F238E27FC236}">
                <a16:creationId xmlns:a16="http://schemas.microsoft.com/office/drawing/2014/main" id="{37F13CCF-E858-4691-8DA5-CEDCEA21226F}"/>
              </a:ext>
            </a:extLst>
          </p:cNvPr>
          <p:cNvPicPr>
            <a:picLocks noChangeAspect="1"/>
          </p:cNvPicPr>
          <p:nvPr userDrawn="1"/>
        </p:nvPicPr>
        <p:blipFill>
          <a:blip r:embed="rId34"/>
          <a:stretch>
            <a:fillRect/>
          </a:stretch>
        </p:blipFill>
        <p:spPr>
          <a:xfrm>
            <a:off x="126000" y="115200"/>
            <a:ext cx="1741557" cy="421200"/>
          </a:xfrm>
          <a:prstGeom prst="rect">
            <a:avLst/>
          </a:prstGeom>
        </p:spPr>
      </p:pic>
    </p:spTree>
    <p:extLst>
      <p:ext uri="{BB962C8B-B14F-4D97-AF65-F5344CB8AC3E}">
        <p14:creationId xmlns:p14="http://schemas.microsoft.com/office/powerpoint/2010/main" val="661027825"/>
      </p:ext>
    </p:extLst>
  </p:cSld>
  <p:clrMap bg1="lt1" tx1="dk1" bg2="lt2" tx2="dk2" accent1="accent1" accent2="accent2" accent3="accent3" accent4="accent4" accent5="accent5" accent6="accent6" hlink="hlink" folHlink="folHlink"/>
  <p:sldLayoutIdLst>
    <p:sldLayoutId id="2147483806" r:id="rId1"/>
    <p:sldLayoutId id="2147483769" r:id="rId2"/>
    <p:sldLayoutId id="2147483781" r:id="rId3"/>
    <p:sldLayoutId id="2147483770" r:id="rId4"/>
    <p:sldLayoutId id="2147483803" r:id="rId5"/>
    <p:sldLayoutId id="2147483772" r:id="rId6"/>
    <p:sldLayoutId id="2147483785" r:id="rId7"/>
    <p:sldLayoutId id="2147483773" r:id="rId8"/>
    <p:sldLayoutId id="2147483786" r:id="rId9"/>
    <p:sldLayoutId id="2147483774" r:id="rId10"/>
    <p:sldLayoutId id="2147483787" r:id="rId11"/>
    <p:sldLayoutId id="2147483775" r:id="rId12"/>
    <p:sldLayoutId id="2147483788" r:id="rId13"/>
    <p:sldLayoutId id="2147483798" r:id="rId14"/>
    <p:sldLayoutId id="2147483776" r:id="rId15"/>
    <p:sldLayoutId id="2147483789" r:id="rId16"/>
    <p:sldLayoutId id="2147483778" r:id="rId17"/>
    <p:sldLayoutId id="2147483795" r:id="rId18"/>
    <p:sldLayoutId id="2147483779" r:id="rId19"/>
    <p:sldLayoutId id="2147483796" r:id="rId20"/>
    <p:sldLayoutId id="2147483777" r:id="rId21"/>
    <p:sldLayoutId id="2147483790" r:id="rId22"/>
    <p:sldLayoutId id="2147483791" r:id="rId23"/>
    <p:sldLayoutId id="2147483780" r:id="rId24"/>
    <p:sldLayoutId id="2147483792" r:id="rId25"/>
    <p:sldLayoutId id="2147483782" r:id="rId26"/>
    <p:sldLayoutId id="2147483800" r:id="rId27"/>
    <p:sldLayoutId id="2147483804" r:id="rId28"/>
    <p:sldLayoutId id="2147483802" r:id="rId29"/>
    <p:sldLayoutId id="2147483805" r:id="rId30"/>
    <p:sldLayoutId id="2147483801" r:id="rId31"/>
    <p:sldLayoutId id="2147483783" r:id="rId32"/>
  </p:sldLayoutIdLst>
  <p:hf hdr="0"/>
  <p:txStyles>
    <p:titleStyle>
      <a:lvl1pPr algn="l" defTabSz="914400" rtl="0" eaLnBrk="1" latinLnBrk="0" hangingPunct="1">
        <a:lnSpc>
          <a:spcPct val="90000"/>
        </a:lnSpc>
        <a:spcBef>
          <a:spcPct val="0"/>
        </a:spcBef>
        <a:buNone/>
        <a:defRPr sz="4000" b="1" i="0" kern="1200">
          <a:solidFill>
            <a:srgbClr val="4E008E"/>
          </a:solidFill>
          <a:latin typeface="Arial" panose="020B0604020202020204" pitchFamily="34" charset="0"/>
          <a:ea typeface="+mj-ea"/>
          <a:cs typeface="Arial" panose="020B0604020202020204" pitchFamily="34" charset="0"/>
        </a:defRPr>
      </a:lvl1pPr>
    </p:titleStyle>
    <p:bodyStyle>
      <a:lvl1pPr marL="180975" indent="-180975" algn="l" defTabSz="914400" rtl="0" eaLnBrk="1" latinLnBrk="0" hangingPunct="1">
        <a:lnSpc>
          <a:spcPct val="90000"/>
        </a:lnSpc>
        <a:spcBef>
          <a:spcPts val="1000"/>
        </a:spcBef>
        <a:buFont typeface="Arial" panose="020B0604020202020204" pitchFamily="34" charset="0"/>
        <a:buChar char="•"/>
        <a:tabLst/>
        <a:defRPr sz="3200" kern="1200">
          <a:solidFill>
            <a:schemeClr val="tx1"/>
          </a:solidFill>
          <a:latin typeface="+mn-lt"/>
          <a:ea typeface="+mn-ea"/>
          <a:cs typeface="+mn-cs"/>
        </a:defRPr>
      </a:lvl1pPr>
      <a:lvl2pPr marL="488950" indent="-174625" algn="l" defTabSz="914400" rtl="0" eaLnBrk="1" latinLnBrk="0" hangingPunct="1">
        <a:lnSpc>
          <a:spcPct val="90000"/>
        </a:lnSpc>
        <a:spcBef>
          <a:spcPts val="500"/>
        </a:spcBef>
        <a:buFont typeface="Arial" panose="020B0604020202020204" pitchFamily="34" charset="0"/>
        <a:buChar char="•"/>
        <a:tabLst/>
        <a:defRPr sz="2800" kern="1200">
          <a:solidFill>
            <a:schemeClr val="tx1"/>
          </a:solidFill>
          <a:latin typeface="+mn-lt"/>
          <a:ea typeface="+mn-ea"/>
          <a:cs typeface="+mn-cs"/>
        </a:defRPr>
      </a:lvl2pPr>
      <a:lvl3pPr marL="804863" indent="-13335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1155700" indent="-128588"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mn-lt"/>
          <a:ea typeface="+mn-ea"/>
          <a:cs typeface="+mn-cs"/>
        </a:defRPr>
      </a:lvl4pPr>
      <a:lvl5pPr marL="1470025" indent="-133350"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3">
          <p15:clr>
            <a:srgbClr val="F26B43"/>
          </p15:clr>
        </p15:guide>
        <p15:guide id="2" pos="7605">
          <p15:clr>
            <a:srgbClr val="F26B43"/>
          </p15:clr>
        </p15:guide>
        <p15:guide id="3" pos="75">
          <p15:clr>
            <a:srgbClr val="F26B43"/>
          </p15:clr>
        </p15:guide>
        <p15:guide id="4" orient="horz" pos="4247">
          <p15:clr>
            <a:srgbClr val="F26B43"/>
          </p15:clr>
        </p15:guide>
        <p15:guide id="5" pos="325">
          <p15:clr>
            <a:srgbClr val="F26B43"/>
          </p15:clr>
        </p15:guide>
        <p15:guide id="6" orient="horz" pos="4088">
          <p15:clr>
            <a:srgbClr val="F26B43"/>
          </p15:clr>
        </p15:guide>
        <p15:guide id="7" pos="6970">
          <p15:clr>
            <a:srgbClr val="F26B43"/>
          </p15:clr>
        </p15:guide>
        <p15:guide id="8" orient="horz" pos="346">
          <p15:clr>
            <a:srgbClr val="F26B43"/>
          </p15:clr>
        </p15:guide>
        <p15:guide id="9" orient="horz" pos="981">
          <p15:clr>
            <a:srgbClr val="F26B43"/>
          </p15:clr>
        </p15:guide>
        <p15:guide id="10" orient="horz" pos="572">
          <p15:clr>
            <a:srgbClr val="F26B43"/>
          </p15:clr>
        </p15:guide>
        <p15:guide id="11" orient="horz" pos="1071">
          <p15:clr>
            <a:srgbClr val="F26B43"/>
          </p15:clr>
        </p15:guide>
        <p15:guide id="12" pos="733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hyperlink" Target="https://www.tuni.fi/en/about-us/electrical-engineering" TargetMode="Externa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image" Target="../media/image5.jpeg"/><Relationship Id="rId5" Type="http://schemas.openxmlformats.org/officeDocument/2006/relationships/diagramQuickStyle" Target="../diagrams/quickStyle1.xml"/><Relationship Id="rId10" Type="http://schemas.openxmlformats.org/officeDocument/2006/relationships/image" Target="../media/image4.jpeg"/><Relationship Id="rId4" Type="http://schemas.openxmlformats.org/officeDocument/2006/relationships/diagramLayout" Target="../diagrams/layout1.xml"/><Relationship Id="rId9" Type="http://schemas.openxmlformats.org/officeDocument/2006/relationships/image" Target="../media/image3.jpeg"/></Relationships>
</file>

<file path=ppt/slides/_rels/slide1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hyperlink" Target="https://www.tuni.fi/en/about-us/computing-sciences"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www.tuni.fi/en/about-us/communication-sciences#switcher-trigger--overview" TargetMode="External"/><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diagramColors" Target="../diagrams/colors3.xml"/><Relationship Id="rId11" Type="http://schemas.openxmlformats.org/officeDocument/2006/relationships/image" Target="../media/image10.jpeg"/><Relationship Id="rId5" Type="http://schemas.openxmlformats.org/officeDocument/2006/relationships/diagramQuickStyle" Target="../diagrams/quickStyle3.xml"/><Relationship Id="rId10" Type="http://schemas.openxmlformats.org/officeDocument/2006/relationships/image" Target="../media/image9.jpeg"/><Relationship Id="rId4" Type="http://schemas.openxmlformats.org/officeDocument/2006/relationships/diagramLayout" Target="../diagrams/layout3.xml"/><Relationship Id="rId9" Type="http://schemas.openxmlformats.org/officeDocument/2006/relationships/image" Target="../media/image8.jpeg"/></Relationships>
</file>

<file path=ppt/slides/_rels/slide15.xml.rels><?xml version="1.0" encoding="UTF-8" standalone="yes"?>
<Relationships xmlns="http://schemas.openxmlformats.org/package/2006/relationships"><Relationship Id="rId8" Type="http://schemas.openxmlformats.org/officeDocument/2006/relationships/hyperlink" Target="https://www.tuni.fi/en/about-us/language-studies#switcher-trigger--overview" TargetMode="External"/><Relationship Id="rId13" Type="http://schemas.openxmlformats.org/officeDocument/2006/relationships/comments" Target="../comments/comment1.xml"/><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Colors" Target="../diagrams/colors4.xml"/><Relationship Id="rId11" Type="http://schemas.openxmlformats.org/officeDocument/2006/relationships/image" Target="../media/image14.jpeg"/><Relationship Id="rId5" Type="http://schemas.openxmlformats.org/officeDocument/2006/relationships/diagramQuickStyle" Target="../diagrams/quickStyle4.xml"/><Relationship Id="rId10" Type="http://schemas.openxmlformats.org/officeDocument/2006/relationships/image" Target="../media/image13.jpeg"/><Relationship Id="rId4" Type="http://schemas.openxmlformats.org/officeDocument/2006/relationships/diagramLayout" Target="../diagrams/layout4.xml"/><Relationship Id="rId9"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4.xml"/><Relationship Id="rId5" Type="http://schemas.openxmlformats.org/officeDocument/2006/relationships/image" Target="../media/image20.jpe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1.jpeg"/><Relationship Id="rId1" Type="http://schemas.openxmlformats.org/officeDocument/2006/relationships/slideLayout" Target="../slideLayouts/slideLayout1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8" Type="http://schemas.openxmlformats.org/officeDocument/2006/relationships/hyperlink" Target="https://www.tuni.fi/en/about-us/faculty-information-technology-and-communication-sciences" TargetMode="External"/><Relationship Id="rId13" Type="http://schemas.openxmlformats.org/officeDocument/2006/relationships/hyperlink" Target="mailto:iiris.ruoho@tuni.fi" TargetMode="External"/><Relationship Id="rId3" Type="http://schemas.openxmlformats.org/officeDocument/2006/relationships/hyperlink" Target="mailto:itc.tau@tuni.fi" TargetMode="External"/><Relationship Id="rId7" Type="http://schemas.openxmlformats.org/officeDocument/2006/relationships/hyperlink" Target="https://twitter.com/itc_tampereuni?lang=en" TargetMode="External"/><Relationship Id="rId12" Type="http://schemas.openxmlformats.org/officeDocument/2006/relationships/hyperlink" Target="https://www.tuni.fi/en/about-us/computing-sciences" TargetMode="External"/><Relationship Id="rId17" Type="http://schemas.openxmlformats.org/officeDocument/2006/relationships/comments" Target="../comments/comment2.xml"/><Relationship Id="rId2" Type="http://schemas.openxmlformats.org/officeDocument/2006/relationships/notesSlide" Target="../notesSlides/notesSlide14.xml"/><Relationship Id="rId16" Type="http://schemas.openxmlformats.org/officeDocument/2006/relationships/hyperlink" Target="https://www.tuni.fi/en/about-us/language-studies" TargetMode="External"/><Relationship Id="rId1" Type="http://schemas.openxmlformats.org/officeDocument/2006/relationships/slideLayout" Target="../slideLayouts/slideLayout2.xml"/><Relationship Id="rId6" Type="http://schemas.openxmlformats.org/officeDocument/2006/relationships/hyperlink" Target="mailto:juho.hamari@tuni.fi" TargetMode="External"/><Relationship Id="rId11" Type="http://schemas.openxmlformats.org/officeDocument/2006/relationships/hyperlink" Target="mailto:timo.hamalainen@tuni.fi" TargetMode="External"/><Relationship Id="rId5" Type="http://schemas.openxmlformats.org/officeDocument/2006/relationships/hyperlink" Target="mailto:kati.iltanen@tuni.fi" TargetMode="External"/><Relationship Id="rId15" Type="http://schemas.openxmlformats.org/officeDocument/2006/relationships/hyperlink" Target="mailto:kaisa.koskinen@tuni.fi" TargetMode="External"/><Relationship Id="rId10" Type="http://schemas.openxmlformats.org/officeDocument/2006/relationships/hyperlink" Target="https://www.tuni.fi/en/about-us/electrical-engineering" TargetMode="External"/><Relationship Id="rId4" Type="http://schemas.openxmlformats.org/officeDocument/2006/relationships/hyperlink" Target="mailto:jyrki.vuorinen@tuni.fi" TargetMode="External"/><Relationship Id="rId9" Type="http://schemas.openxmlformats.org/officeDocument/2006/relationships/hyperlink" Target="mailto:mikko.valkama@tuni.fi" TargetMode="External"/><Relationship Id="rId14" Type="http://schemas.openxmlformats.org/officeDocument/2006/relationships/hyperlink" Target="https://www.tuni.fi/en/about-us/communication-science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hyperlink" Target="mailto:timo.hamalainen@tuni.fi" TargetMode="External"/><Relationship Id="rId3" Type="http://schemas.openxmlformats.org/officeDocument/2006/relationships/hyperlink" Target="mailto:jyrki.vuorinen@tuni.fi" TargetMode="External"/><Relationship Id="rId7" Type="http://schemas.openxmlformats.org/officeDocument/2006/relationships/hyperlink" Target="mailto:iiris.ruoho@tuni.fi"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mailto:kaisa.koskinen@tuni.fi" TargetMode="External"/><Relationship Id="rId5" Type="http://schemas.openxmlformats.org/officeDocument/2006/relationships/hyperlink" Target="mailto:kati.iltanen@tuni.fi" TargetMode="External"/><Relationship Id="rId4" Type="http://schemas.openxmlformats.org/officeDocument/2006/relationships/hyperlink" Target="mailto:juho.hamari@tuni.fi" TargetMode="External"/><Relationship Id="rId9" Type="http://schemas.openxmlformats.org/officeDocument/2006/relationships/hyperlink" Target="mailto:mikko.valkama@tuni.fi" TargetMode="Externa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chart" Target="../charts/chart6.xml"/></Relationships>
</file>

<file path=ppt/slides/_rels/slide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chart" Target="../charts/chart10.xml"/><Relationship Id="rId4" Type="http://schemas.openxmlformats.org/officeDocument/2006/relationships/chart" Target="../charts/chart9.xml"/></Relationships>
</file>

<file path=ppt/slides/_rels/slide9.xml.rels><?xml version="1.0" encoding="UTF-8" standalone="yes"?>
<Relationships xmlns="http://schemas.openxmlformats.org/package/2006/relationships"><Relationship Id="rId3" Type="http://schemas.openxmlformats.org/officeDocument/2006/relationships/hyperlink" Target="https://www.tuni.fi/fi/tutkimus/tutkimushaku?keyword=&amp;filter_content_owner%5B1%5D=1&amp;filter_faculty_school%5B483%5D=483&amp;filter_view_mode=list&amp;items_per_page=30&amp;sort_bef_combine=updated_DESC"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63497-306C-47A6-A290-A007716CD428}"/>
              </a:ext>
            </a:extLst>
          </p:cNvPr>
          <p:cNvSpPr>
            <a:spLocks noGrp="1"/>
          </p:cNvSpPr>
          <p:nvPr>
            <p:ph type="ctrTitle"/>
          </p:nvPr>
        </p:nvSpPr>
        <p:spPr>
          <a:xfrm>
            <a:off x="1300188" y="3450772"/>
            <a:ext cx="9591624" cy="3381828"/>
          </a:xfrm>
        </p:spPr>
        <p:txBody>
          <a:bodyPr/>
          <a:lstStyle/>
          <a:p>
            <a:r>
              <a:rPr lang="fi-FI" sz="4400" err="1"/>
              <a:t>Faculty</a:t>
            </a:r>
            <a:r>
              <a:rPr lang="fi-FI" sz="4400"/>
              <a:t> of </a:t>
            </a:r>
            <a:r>
              <a:rPr lang="fi-FI" sz="4400" err="1"/>
              <a:t>Information</a:t>
            </a:r>
            <a:r>
              <a:rPr lang="fi-FI" sz="4400"/>
              <a:t> Technology and </a:t>
            </a:r>
            <a:r>
              <a:rPr lang="fi-FI" sz="4400" err="1"/>
              <a:t>Communication</a:t>
            </a:r>
            <a:r>
              <a:rPr lang="fi-FI" sz="4400"/>
              <a:t> Sciences (ITC) </a:t>
            </a:r>
            <a:br>
              <a:rPr lang="fi-FI"/>
            </a:br>
            <a:endParaRPr lang="fi-FI"/>
          </a:p>
        </p:txBody>
      </p:sp>
      <p:sp>
        <p:nvSpPr>
          <p:cNvPr id="5" name="Päivämäärän paikkamerkki 4">
            <a:extLst>
              <a:ext uri="{FF2B5EF4-FFF2-40B4-BE49-F238E27FC236}">
                <a16:creationId xmlns:a16="http://schemas.microsoft.com/office/drawing/2014/main" id="{59534921-5EB7-433F-B383-D0BBA862F290}"/>
              </a:ext>
            </a:extLst>
          </p:cNvPr>
          <p:cNvSpPr>
            <a:spLocks noGrp="1"/>
          </p:cNvSpPr>
          <p:nvPr>
            <p:ph type="dt" sz="half" idx="4294967295"/>
          </p:nvPr>
        </p:nvSpPr>
        <p:spPr>
          <a:xfrm>
            <a:off x="11308007" y="6489700"/>
            <a:ext cx="766762" cy="254000"/>
          </a:xfrm>
        </p:spPr>
        <p:txBody>
          <a:bodyPr/>
          <a:lstStyle/>
          <a:p>
            <a:fld id="{A90DC808-9B4F-47F6-816E-B4DD926C39FF}" type="datetime1">
              <a:rPr lang="fi-FI" smtClean="0"/>
              <a:pPr/>
              <a:t>17.1.2022</a:t>
            </a:fld>
            <a:endParaRPr lang="fi-FI"/>
          </a:p>
        </p:txBody>
      </p:sp>
    </p:spTree>
    <p:extLst>
      <p:ext uri="{BB962C8B-B14F-4D97-AF65-F5344CB8AC3E}">
        <p14:creationId xmlns:p14="http://schemas.microsoft.com/office/powerpoint/2010/main" val="1737108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05D271D6-5DC9-4008-9F79-41FC77910BF3}"/>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DC808-9B4F-47F6-816E-B4DD926C39FF}" type="datetime1">
              <a:rPr kumimoji="0" lang="fi-FI" sz="1000" b="0" i="0" u="none" strike="noStrike" kern="1200" cap="none" spc="0" normalizeH="0" baseline="0" noProof="0" smtClean="0">
                <a:ln>
                  <a:noFill/>
                </a:ln>
                <a:solidFill>
                  <a:srgbClr val="FFFFFF">
                    <a:lumMod val="6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17.1.2022</a:t>
            </a:fld>
            <a:endParaRPr kumimoji="0" lang="fi-FI" sz="1000" b="0" i="0" u="none" strike="noStrike" kern="1200" cap="none" spc="0" normalizeH="0" baseline="0" noProof="0">
              <a:ln>
                <a:noFill/>
              </a:ln>
              <a:solidFill>
                <a:srgbClr val="FFFFFF">
                  <a:lumMod val="65000"/>
                </a:srgb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991B5290-EEA2-4223-B112-AADF42B76566}"/>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fld id="{CDC8994D-33BE-6F4B-918B-78B2D731EB1C}" type="slidenum">
              <a:rPr kumimoji="0" lang="fi-FI" sz="1000" b="0" i="0" u="none" strike="noStrike" kern="1200" cap="none" spc="0" normalizeH="0" baseline="0" noProof="0" smtClean="0">
                <a:ln>
                  <a:noFill/>
                </a:ln>
                <a:solidFill>
                  <a:srgbClr val="FFFFFF">
                    <a:lumMod val="6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fi-FI" sz="1000" b="0" i="0" u="none" strike="noStrike" kern="1200" cap="none" spc="0" normalizeH="0" baseline="0" noProof="0">
              <a:ln>
                <a:noFill/>
              </a:ln>
              <a:solidFill>
                <a:srgbClr val="FFFFFF">
                  <a:lumMod val="65000"/>
                </a:srgbClr>
              </a:solidFill>
              <a:effectLst/>
              <a:uLnTx/>
              <a:uFillTx/>
              <a:latin typeface="Arial" panose="020B0604020202020204"/>
              <a:ea typeface="+mn-ea"/>
              <a:cs typeface="+mn-cs"/>
            </a:endParaRPr>
          </a:p>
        </p:txBody>
      </p:sp>
      <p:graphicFrame>
        <p:nvGraphicFramePr>
          <p:cNvPr id="7" name="Table 7">
            <a:extLst>
              <a:ext uri="{FF2B5EF4-FFF2-40B4-BE49-F238E27FC236}">
                <a16:creationId xmlns:a16="http://schemas.microsoft.com/office/drawing/2014/main" id="{B945EB27-ADB9-4F53-9C0E-05C6E13B012C}"/>
              </a:ext>
            </a:extLst>
          </p:cNvPr>
          <p:cNvGraphicFramePr>
            <a:graphicFrameLocks noGrp="1"/>
          </p:cNvGraphicFramePr>
          <p:nvPr>
            <p:extLst>
              <p:ext uri="{D42A27DB-BD31-4B8C-83A1-F6EECF244321}">
                <p14:modId xmlns:p14="http://schemas.microsoft.com/office/powerpoint/2010/main" val="606797695"/>
              </p:ext>
            </p:extLst>
          </p:nvPr>
        </p:nvGraphicFramePr>
        <p:xfrm>
          <a:off x="933255" y="2475536"/>
          <a:ext cx="10305748" cy="4047812"/>
        </p:xfrm>
        <a:graphic>
          <a:graphicData uri="http://schemas.openxmlformats.org/drawingml/2006/table">
            <a:tbl>
              <a:tblPr firstRow="1" bandRow="1">
                <a:tableStyleId>{5C22544A-7EE6-4342-B048-85BDC9FD1C3A}</a:tableStyleId>
              </a:tblPr>
              <a:tblGrid>
                <a:gridCol w="10305748">
                  <a:extLst>
                    <a:ext uri="{9D8B030D-6E8A-4147-A177-3AD203B41FA5}">
                      <a16:colId xmlns:a16="http://schemas.microsoft.com/office/drawing/2014/main" val="1273793789"/>
                    </a:ext>
                  </a:extLst>
                </a:gridCol>
              </a:tblGrid>
              <a:tr h="4745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National research infrastructures (FIRI funding by Academy of Finland)</a:t>
                      </a:r>
                      <a:endParaRPr lang="fi-FI" sz="1800">
                        <a:solidFill>
                          <a:schemeClr val="bg1"/>
                        </a:solidFill>
                      </a:endParaRPr>
                    </a:p>
                  </a:txBody>
                  <a:tcPr/>
                </a:tc>
                <a:extLst>
                  <a:ext uri="{0D108BD9-81ED-4DB2-BD59-A6C34878D82A}">
                    <a16:rowId xmlns:a16="http://schemas.microsoft.com/office/drawing/2014/main" val="1301619537"/>
                  </a:ext>
                </a:extLst>
              </a:tr>
              <a:tr h="3573308">
                <a:tc>
                  <a:txBody>
                    <a:bodyPr/>
                    <a:lstStyle/>
                    <a:p>
                      <a:pPr marL="285750" lvl="0" indent="-285750" algn="l">
                        <a:lnSpc>
                          <a:spcPct val="100000"/>
                        </a:lnSpc>
                        <a:spcBef>
                          <a:spcPts val="0"/>
                        </a:spcBef>
                        <a:spcAft>
                          <a:spcPts val="0"/>
                        </a:spcAft>
                        <a:buFont typeface="Arial"/>
                        <a:buChar char="•"/>
                      </a:pPr>
                      <a:r>
                        <a:rPr lang="fi-FI" sz="1800" b="0" i="0" u="none" strike="noStrike" noProof="0" err="1">
                          <a:latin typeface="Arial"/>
                        </a:rPr>
                        <a:t>Future</a:t>
                      </a:r>
                      <a:r>
                        <a:rPr lang="fi-FI" sz="1800" b="0" i="0" u="none" strike="noStrike" noProof="0">
                          <a:latin typeface="Arial"/>
                        </a:rPr>
                        <a:t> Wireless </a:t>
                      </a:r>
                      <a:r>
                        <a:rPr lang="fi-FI" sz="1800" b="0" i="0" u="none" strike="noStrike" noProof="0" err="1">
                          <a:latin typeface="Arial"/>
                        </a:rPr>
                        <a:t>Communication</a:t>
                      </a:r>
                      <a:r>
                        <a:rPr lang="fi-FI" sz="1800" b="0" i="0" u="none" strike="noStrike" noProof="0">
                          <a:latin typeface="Arial"/>
                        </a:rPr>
                        <a:t> Networks (FUWIRI, Mikko Valkama)</a:t>
                      </a:r>
                      <a:endParaRPr lang="fi-FI"/>
                    </a:p>
                    <a:p>
                      <a:pPr marL="285750" lvl="0" indent="-285750" algn="l">
                        <a:lnSpc>
                          <a:spcPct val="100000"/>
                        </a:lnSpc>
                        <a:spcBef>
                          <a:spcPts val="0"/>
                        </a:spcBef>
                        <a:spcAft>
                          <a:spcPts val="0"/>
                        </a:spcAft>
                        <a:buFont typeface="Arial"/>
                        <a:buChar char="•"/>
                      </a:pPr>
                      <a:r>
                        <a:rPr lang="fi-FI" sz="1800" b="0" i="0" u="none" strike="noStrike" noProof="0" err="1">
                          <a:latin typeface="Arial"/>
                        </a:rPr>
                        <a:t>Future</a:t>
                      </a:r>
                      <a:r>
                        <a:rPr lang="fi-FI" sz="1800" b="0" i="0" u="none" strike="noStrike" noProof="0">
                          <a:latin typeface="Arial"/>
                        </a:rPr>
                        <a:t> Wireless </a:t>
                      </a:r>
                      <a:r>
                        <a:rPr lang="fi-FI" sz="1800" b="0" i="0" u="none" strike="noStrike" noProof="0" err="1">
                          <a:latin typeface="Arial"/>
                        </a:rPr>
                        <a:t>Communication</a:t>
                      </a:r>
                      <a:r>
                        <a:rPr lang="fi-FI" sz="1800" b="0" i="0" u="none" strike="noStrike" noProof="0">
                          <a:latin typeface="Arial"/>
                        </a:rPr>
                        <a:t> Networks (FUWIRI-6G, Mikko Valkama)</a:t>
                      </a:r>
                      <a:endParaRPr lang="fi-FI"/>
                    </a:p>
                    <a:p>
                      <a:pPr marL="285750" lvl="0" indent="-285750" algn="l">
                        <a:lnSpc>
                          <a:spcPct val="100000"/>
                        </a:lnSpc>
                        <a:spcBef>
                          <a:spcPts val="0"/>
                        </a:spcBef>
                        <a:spcAft>
                          <a:spcPts val="0"/>
                        </a:spcAft>
                        <a:buFont typeface="Arial"/>
                        <a:buChar char="•"/>
                      </a:pPr>
                      <a:r>
                        <a:rPr lang="fi-FI" sz="1800" b="0" i="0" u="none" strike="noStrike" noProof="0" err="1">
                          <a:latin typeface="Arial"/>
                        </a:rPr>
                        <a:t>Printed</a:t>
                      </a:r>
                      <a:r>
                        <a:rPr lang="fi-FI" sz="1800" b="0" i="0" u="none" strike="noStrike" noProof="0">
                          <a:latin typeface="Arial"/>
                        </a:rPr>
                        <a:t> </a:t>
                      </a:r>
                      <a:r>
                        <a:rPr lang="fi-FI" sz="1800" b="0" i="0" u="none" strike="noStrike" noProof="0" err="1">
                          <a:latin typeface="Arial"/>
                        </a:rPr>
                        <a:t>Intelligence</a:t>
                      </a:r>
                      <a:r>
                        <a:rPr lang="fi-FI" sz="1800" b="0" i="0" u="none" strike="noStrike" noProof="0">
                          <a:latin typeface="Arial"/>
                        </a:rPr>
                        <a:t> </a:t>
                      </a:r>
                      <a:r>
                        <a:rPr lang="fi-FI" sz="1800" b="0" i="0" u="none" strike="noStrike" noProof="0" err="1">
                          <a:latin typeface="Arial"/>
                        </a:rPr>
                        <a:t>Infrastructure</a:t>
                      </a:r>
                      <a:r>
                        <a:rPr lang="fi-FI" sz="1800" b="0" i="0" u="none" strike="noStrike" noProof="0">
                          <a:latin typeface="Arial"/>
                        </a:rPr>
                        <a:t> (PII, Matti Mäntysalo)</a:t>
                      </a:r>
                      <a:endParaRPr lang="fi-FI"/>
                    </a:p>
                    <a:p>
                      <a:pPr marL="285750" lvl="0" indent="-285750" algn="l">
                        <a:lnSpc>
                          <a:spcPct val="100000"/>
                        </a:lnSpc>
                        <a:spcBef>
                          <a:spcPts val="0"/>
                        </a:spcBef>
                        <a:spcAft>
                          <a:spcPts val="0"/>
                        </a:spcAft>
                        <a:buFont typeface="Arial"/>
                        <a:buChar char="•"/>
                      </a:pPr>
                      <a:r>
                        <a:rPr lang="fi-FI" sz="1800" b="0" i="0" u="none" strike="noStrike" noProof="0">
                          <a:latin typeface="Arial"/>
                        </a:rPr>
                        <a:t>National </a:t>
                      </a:r>
                      <a:r>
                        <a:rPr lang="fi-FI" sz="1800" b="0" i="0" u="none" strike="noStrike" noProof="0" err="1">
                          <a:latin typeface="Arial"/>
                        </a:rPr>
                        <a:t>Infrastructure</a:t>
                      </a:r>
                      <a:r>
                        <a:rPr lang="fi-FI" sz="1800" b="0" i="0" u="none" strike="noStrike" noProof="0">
                          <a:latin typeface="Arial"/>
                        </a:rPr>
                        <a:t> for </a:t>
                      </a:r>
                      <a:r>
                        <a:rPr lang="fi-FI" sz="1800" b="0" i="0" u="none" strike="noStrike" noProof="0" err="1">
                          <a:latin typeface="Arial"/>
                        </a:rPr>
                        <a:t>human</a:t>
                      </a:r>
                      <a:r>
                        <a:rPr lang="fi-FI" sz="1800" b="0" i="0" u="none" strike="noStrike" noProof="0">
                          <a:latin typeface="Arial"/>
                        </a:rPr>
                        <a:t> </a:t>
                      </a:r>
                      <a:r>
                        <a:rPr lang="fi-FI" sz="1800" b="0" i="0" u="none" strike="noStrike" noProof="0" err="1">
                          <a:latin typeface="Arial"/>
                        </a:rPr>
                        <a:t>virtualization</a:t>
                      </a:r>
                      <a:r>
                        <a:rPr lang="fi-FI" sz="1800" b="0" i="0" u="none" strike="noStrike" noProof="0">
                          <a:latin typeface="Arial"/>
                        </a:rPr>
                        <a:t> and </a:t>
                      </a:r>
                      <a:r>
                        <a:rPr lang="fi-FI" sz="1800" b="0" i="0" u="none" strike="noStrike" noProof="0" err="1">
                          <a:latin typeface="Arial"/>
                        </a:rPr>
                        <a:t>remote</a:t>
                      </a:r>
                      <a:r>
                        <a:rPr lang="fi-FI" sz="1800" b="0" i="0" u="none" strike="noStrike" noProof="0">
                          <a:latin typeface="Arial"/>
                        </a:rPr>
                        <a:t> </a:t>
                      </a:r>
                      <a:r>
                        <a:rPr lang="fi-FI" sz="1800" b="0" i="0" u="none" strike="noStrike" noProof="0" err="1">
                          <a:latin typeface="Arial"/>
                        </a:rPr>
                        <a:t>presence</a:t>
                      </a:r>
                      <a:r>
                        <a:rPr lang="fi-FI" sz="1800" b="0" i="0" u="none" strike="noStrike" noProof="0">
                          <a:latin typeface="Arial"/>
                        </a:rPr>
                        <a:t> (MAGICS, Atanas Gotchev)</a:t>
                      </a:r>
                    </a:p>
                    <a:p>
                      <a:pPr marL="0" lvl="0" indent="0" algn="l">
                        <a:lnSpc>
                          <a:spcPct val="100000"/>
                        </a:lnSpc>
                        <a:spcBef>
                          <a:spcPts val="0"/>
                        </a:spcBef>
                        <a:spcAft>
                          <a:spcPts val="0"/>
                        </a:spcAft>
                        <a:buNone/>
                      </a:pPr>
                      <a:endParaRPr lang="fi-FI" sz="1800" b="0" i="0" u="none" strike="noStrike" noProof="0">
                        <a:latin typeface="Arial"/>
                      </a:endParaRPr>
                    </a:p>
                    <a:p>
                      <a:pPr marL="0" lvl="0" indent="0" algn="l">
                        <a:lnSpc>
                          <a:spcPct val="100000"/>
                        </a:lnSpc>
                        <a:spcBef>
                          <a:spcPts val="0"/>
                        </a:spcBef>
                        <a:spcAft>
                          <a:spcPts val="0"/>
                        </a:spcAft>
                        <a:buNone/>
                      </a:pPr>
                      <a:endParaRPr lang="fi-FI" sz="1800" b="0" i="0" u="none" strike="noStrike" noProof="0">
                        <a:latin typeface="Arial"/>
                      </a:endParaRPr>
                    </a:p>
                  </a:txBody>
                  <a:tcPr/>
                </a:tc>
                <a:extLst>
                  <a:ext uri="{0D108BD9-81ED-4DB2-BD59-A6C34878D82A}">
                    <a16:rowId xmlns:a16="http://schemas.microsoft.com/office/drawing/2014/main" val="1587383695"/>
                  </a:ext>
                </a:extLst>
              </a:tr>
            </a:tbl>
          </a:graphicData>
        </a:graphic>
      </p:graphicFrame>
      <p:sp>
        <p:nvSpPr>
          <p:cNvPr id="2" name="Rectangle 1">
            <a:extLst>
              <a:ext uri="{FF2B5EF4-FFF2-40B4-BE49-F238E27FC236}">
                <a16:creationId xmlns:a16="http://schemas.microsoft.com/office/drawing/2014/main" id="{E3B527F6-A36F-450C-973F-585848F06358}"/>
              </a:ext>
            </a:extLst>
          </p:cNvPr>
          <p:cNvSpPr/>
          <p:nvPr/>
        </p:nvSpPr>
        <p:spPr>
          <a:xfrm>
            <a:off x="1298648" y="1456138"/>
            <a:ext cx="9353641"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4E008E"/>
                </a:solidFill>
                <a:effectLst/>
                <a:uLnTx/>
                <a:uFillTx/>
                <a:ea typeface="+mn-ea"/>
                <a:cs typeface="+mn-cs"/>
              </a:rPr>
              <a:t>Our advanced research infrastructure comprises the range of facilities, resources and services that are necessary for conducting high-quality research. </a:t>
            </a:r>
            <a:endParaRPr kumimoji="0" lang="fi-FI" b="0" i="0" u="none" strike="noStrike" kern="1200" cap="none" spc="0" normalizeH="0" baseline="0" noProof="0">
              <a:ln>
                <a:noFill/>
              </a:ln>
              <a:solidFill>
                <a:srgbClr val="4E008E"/>
              </a:solidFill>
              <a:effectLst/>
              <a:uLnTx/>
              <a:uFillTx/>
              <a:ea typeface="+mn-ea"/>
              <a:cs typeface="+mn-cs"/>
            </a:endParaRPr>
          </a:p>
        </p:txBody>
      </p:sp>
      <p:sp>
        <p:nvSpPr>
          <p:cNvPr id="9" name="Title 1">
            <a:extLst>
              <a:ext uri="{FF2B5EF4-FFF2-40B4-BE49-F238E27FC236}">
                <a16:creationId xmlns:a16="http://schemas.microsoft.com/office/drawing/2014/main" id="{2B998435-85BE-4F33-A364-49483D9CB8EE}"/>
              </a:ext>
            </a:extLst>
          </p:cNvPr>
          <p:cNvSpPr>
            <a:spLocks noGrp="1"/>
          </p:cNvSpPr>
          <p:nvPr>
            <p:ph type="ctrTitle"/>
          </p:nvPr>
        </p:nvSpPr>
        <p:spPr>
          <a:xfrm>
            <a:off x="430330" y="537419"/>
            <a:ext cx="11090275" cy="694960"/>
          </a:xfrm>
        </p:spPr>
        <p:txBody>
          <a:bodyPr/>
          <a:lstStyle/>
          <a:p>
            <a:r>
              <a:rPr lang="fi-FI" sz="4400"/>
              <a:t>Research </a:t>
            </a:r>
            <a:r>
              <a:rPr lang="fi-FI" sz="4400" err="1"/>
              <a:t>Infrastructures</a:t>
            </a:r>
            <a:endParaRPr lang="fi-FI" sz="4400"/>
          </a:p>
        </p:txBody>
      </p:sp>
    </p:spTree>
    <p:extLst>
      <p:ext uri="{BB962C8B-B14F-4D97-AF65-F5344CB8AC3E}">
        <p14:creationId xmlns:p14="http://schemas.microsoft.com/office/powerpoint/2010/main" val="1082338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uorakulmio 97">
            <a:extLst>
              <a:ext uri="{FF2B5EF4-FFF2-40B4-BE49-F238E27FC236}">
                <a16:creationId xmlns:a16="http://schemas.microsoft.com/office/drawing/2014/main" id="{22BA4516-E5CB-4BFD-8183-B71F6804F36B}"/>
              </a:ext>
            </a:extLst>
          </p:cNvPr>
          <p:cNvSpPr/>
          <p:nvPr/>
        </p:nvSpPr>
        <p:spPr>
          <a:xfrm>
            <a:off x="4605645" y="5948581"/>
            <a:ext cx="1019437" cy="533363"/>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a:solidFill>
                  <a:schemeClr val="accent4">
                    <a:lumMod val="40000"/>
                    <a:lumOff val="60000"/>
                  </a:schemeClr>
                </a:solidFill>
              </a:rPr>
              <a:t>Nataliya Strokina</a:t>
            </a:r>
          </a:p>
        </p:txBody>
      </p:sp>
      <p:sp>
        <p:nvSpPr>
          <p:cNvPr id="96" name="Suorakulmio 95">
            <a:extLst>
              <a:ext uri="{FF2B5EF4-FFF2-40B4-BE49-F238E27FC236}">
                <a16:creationId xmlns:a16="http://schemas.microsoft.com/office/drawing/2014/main" id="{A26BC832-F408-40DA-BE9B-F1C352721549}"/>
              </a:ext>
            </a:extLst>
          </p:cNvPr>
          <p:cNvSpPr/>
          <p:nvPr/>
        </p:nvSpPr>
        <p:spPr>
          <a:xfrm>
            <a:off x="7805473" y="5935068"/>
            <a:ext cx="1240732" cy="547076"/>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a:solidFill>
                  <a:schemeClr val="accent4">
                    <a:lumMod val="40000"/>
                    <a:lumOff val="60000"/>
                  </a:schemeClr>
                </a:solidFill>
              </a:rPr>
              <a:t>Jari Keskinen</a:t>
            </a:r>
          </a:p>
        </p:txBody>
      </p:sp>
      <p:sp>
        <p:nvSpPr>
          <p:cNvPr id="99" name="Suorakulmio 98">
            <a:extLst>
              <a:ext uri="{FF2B5EF4-FFF2-40B4-BE49-F238E27FC236}">
                <a16:creationId xmlns:a16="http://schemas.microsoft.com/office/drawing/2014/main" id="{ACE99983-D58E-4FC0-A49C-087FD00FC613}"/>
              </a:ext>
            </a:extLst>
          </p:cNvPr>
          <p:cNvSpPr/>
          <p:nvPr/>
        </p:nvSpPr>
        <p:spPr>
          <a:xfrm>
            <a:off x="4602111" y="975199"/>
            <a:ext cx="1012839" cy="5512724"/>
          </a:xfrm>
          <a:prstGeom prst="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7" name="Suorakulmio 96">
            <a:extLst>
              <a:ext uri="{FF2B5EF4-FFF2-40B4-BE49-F238E27FC236}">
                <a16:creationId xmlns:a16="http://schemas.microsoft.com/office/drawing/2014/main" id="{DA399DEF-42AF-450A-9E15-7C237DCE7F66}"/>
              </a:ext>
            </a:extLst>
          </p:cNvPr>
          <p:cNvSpPr/>
          <p:nvPr/>
        </p:nvSpPr>
        <p:spPr>
          <a:xfrm>
            <a:off x="7806275" y="960335"/>
            <a:ext cx="1247442" cy="5517734"/>
          </a:xfrm>
          <a:prstGeom prst="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3" name="Suora yhdysviiva 2">
            <a:extLst>
              <a:ext uri="{FF2B5EF4-FFF2-40B4-BE49-F238E27FC236}">
                <a16:creationId xmlns:a16="http://schemas.microsoft.com/office/drawing/2014/main" id="{A98D52B3-B24D-42D0-81B7-C58B6C10800E}"/>
              </a:ext>
            </a:extLst>
          </p:cNvPr>
          <p:cNvCxnSpPr>
            <a:cxnSpLocks/>
          </p:cNvCxnSpPr>
          <p:nvPr/>
        </p:nvCxnSpPr>
        <p:spPr>
          <a:xfrm>
            <a:off x="9136957" y="4774444"/>
            <a:ext cx="1963203" cy="25585"/>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51" name="Suorakulmio 50">
            <a:extLst>
              <a:ext uri="{FF2B5EF4-FFF2-40B4-BE49-F238E27FC236}">
                <a16:creationId xmlns:a16="http://schemas.microsoft.com/office/drawing/2014/main" id="{FE04252D-8B3B-48A6-8EF4-35C5A51B4E6A}"/>
              </a:ext>
            </a:extLst>
          </p:cNvPr>
          <p:cNvSpPr/>
          <p:nvPr/>
        </p:nvSpPr>
        <p:spPr>
          <a:xfrm>
            <a:off x="471638" y="5949971"/>
            <a:ext cx="2551439" cy="539582"/>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a:solidFill>
                  <a:schemeClr val="accent4">
                    <a:lumMod val="40000"/>
                    <a:lumOff val="60000"/>
                  </a:schemeClr>
                </a:solidFill>
              </a:rPr>
              <a:t>Poika Isokoski</a:t>
            </a:r>
          </a:p>
        </p:txBody>
      </p:sp>
      <p:sp>
        <p:nvSpPr>
          <p:cNvPr id="53" name="Suorakulmio 52">
            <a:extLst>
              <a:ext uri="{FF2B5EF4-FFF2-40B4-BE49-F238E27FC236}">
                <a16:creationId xmlns:a16="http://schemas.microsoft.com/office/drawing/2014/main" id="{DDB704D6-BE83-43F4-AB9A-8DAE98B528F5}"/>
              </a:ext>
            </a:extLst>
          </p:cNvPr>
          <p:cNvSpPr/>
          <p:nvPr/>
        </p:nvSpPr>
        <p:spPr>
          <a:xfrm>
            <a:off x="5658411" y="5935068"/>
            <a:ext cx="2040509" cy="554105"/>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a:solidFill>
                  <a:schemeClr val="accent4">
                    <a:lumMod val="40000"/>
                    <a:lumOff val="60000"/>
                  </a:schemeClr>
                </a:solidFill>
              </a:rPr>
              <a:t>Joonas Säe</a:t>
            </a:r>
          </a:p>
        </p:txBody>
      </p:sp>
      <p:sp>
        <p:nvSpPr>
          <p:cNvPr id="54" name="Suorakulmio 53">
            <a:extLst>
              <a:ext uri="{FF2B5EF4-FFF2-40B4-BE49-F238E27FC236}">
                <a16:creationId xmlns:a16="http://schemas.microsoft.com/office/drawing/2014/main" id="{832774F7-AA5A-4BFD-9193-13B74CC268CF}"/>
              </a:ext>
            </a:extLst>
          </p:cNvPr>
          <p:cNvSpPr/>
          <p:nvPr/>
        </p:nvSpPr>
        <p:spPr>
          <a:xfrm>
            <a:off x="3088739" y="5949971"/>
            <a:ext cx="1432076" cy="533363"/>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a:solidFill>
                  <a:schemeClr val="accent4">
                    <a:lumMod val="40000"/>
                    <a:lumOff val="60000"/>
                  </a:schemeClr>
                </a:solidFill>
              </a:rPr>
              <a:t>Jussi Rantala</a:t>
            </a:r>
          </a:p>
        </p:txBody>
      </p:sp>
      <p:sp>
        <p:nvSpPr>
          <p:cNvPr id="55" name="Suorakulmio 54">
            <a:extLst>
              <a:ext uri="{FF2B5EF4-FFF2-40B4-BE49-F238E27FC236}">
                <a16:creationId xmlns:a16="http://schemas.microsoft.com/office/drawing/2014/main" id="{69586D64-3BA6-4611-96BA-5B2DC54380A0}"/>
              </a:ext>
            </a:extLst>
          </p:cNvPr>
          <p:cNvSpPr/>
          <p:nvPr/>
        </p:nvSpPr>
        <p:spPr>
          <a:xfrm>
            <a:off x="9126073" y="5927121"/>
            <a:ext cx="1963203" cy="565723"/>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a:solidFill>
                  <a:schemeClr val="accent4">
                    <a:lumMod val="40000"/>
                    <a:lumOff val="60000"/>
                  </a:schemeClr>
                </a:solidFill>
              </a:rPr>
              <a:t>Kari Lahti</a:t>
            </a:r>
          </a:p>
        </p:txBody>
      </p:sp>
      <p:sp>
        <p:nvSpPr>
          <p:cNvPr id="84" name="Suorakulmio 83">
            <a:extLst>
              <a:ext uri="{FF2B5EF4-FFF2-40B4-BE49-F238E27FC236}">
                <a16:creationId xmlns:a16="http://schemas.microsoft.com/office/drawing/2014/main" id="{688108D8-A127-411D-8C38-8B26ADC66BE9}"/>
              </a:ext>
            </a:extLst>
          </p:cNvPr>
          <p:cNvSpPr/>
          <p:nvPr/>
        </p:nvSpPr>
        <p:spPr>
          <a:xfrm>
            <a:off x="471638" y="980943"/>
            <a:ext cx="2551439" cy="5509605"/>
          </a:xfrm>
          <a:prstGeom prst="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7" name="Suorakulmio 86">
            <a:extLst>
              <a:ext uri="{FF2B5EF4-FFF2-40B4-BE49-F238E27FC236}">
                <a16:creationId xmlns:a16="http://schemas.microsoft.com/office/drawing/2014/main" id="{47EE75B2-0454-42D7-A8BE-40403E946078}"/>
              </a:ext>
            </a:extLst>
          </p:cNvPr>
          <p:cNvSpPr/>
          <p:nvPr/>
        </p:nvSpPr>
        <p:spPr>
          <a:xfrm>
            <a:off x="3106977" y="974296"/>
            <a:ext cx="1422808" cy="5528073"/>
          </a:xfrm>
          <a:prstGeom prst="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8" name="Suorakulmio 87">
            <a:extLst>
              <a:ext uri="{FF2B5EF4-FFF2-40B4-BE49-F238E27FC236}">
                <a16:creationId xmlns:a16="http://schemas.microsoft.com/office/drawing/2014/main" id="{75B7B0AF-0CFD-43E3-A919-95C1BDCF8898}"/>
              </a:ext>
            </a:extLst>
          </p:cNvPr>
          <p:cNvSpPr/>
          <p:nvPr/>
        </p:nvSpPr>
        <p:spPr>
          <a:xfrm>
            <a:off x="5675559" y="969618"/>
            <a:ext cx="2023362" cy="5517735"/>
          </a:xfrm>
          <a:prstGeom prst="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9" name="Suorakulmio 88">
            <a:extLst>
              <a:ext uri="{FF2B5EF4-FFF2-40B4-BE49-F238E27FC236}">
                <a16:creationId xmlns:a16="http://schemas.microsoft.com/office/drawing/2014/main" id="{3F359057-9A36-48B1-8516-35B49D594D94}"/>
              </a:ext>
            </a:extLst>
          </p:cNvPr>
          <p:cNvSpPr/>
          <p:nvPr/>
        </p:nvSpPr>
        <p:spPr>
          <a:xfrm>
            <a:off x="9132342" y="964607"/>
            <a:ext cx="1956934" cy="5537762"/>
          </a:xfrm>
          <a:prstGeom prst="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2" name="Tekstiruutu 51">
            <a:extLst>
              <a:ext uri="{FF2B5EF4-FFF2-40B4-BE49-F238E27FC236}">
                <a16:creationId xmlns:a16="http://schemas.microsoft.com/office/drawing/2014/main" id="{576210C9-0291-4B3B-9741-8D92FAAACDF7}"/>
              </a:ext>
            </a:extLst>
          </p:cNvPr>
          <p:cNvSpPr txBox="1"/>
          <p:nvPr/>
        </p:nvSpPr>
        <p:spPr>
          <a:xfrm>
            <a:off x="668153" y="1072213"/>
            <a:ext cx="2040150" cy="830997"/>
          </a:xfrm>
          <a:prstGeom prst="rect">
            <a:avLst/>
          </a:prstGeom>
          <a:noFill/>
        </p:spPr>
        <p:txBody>
          <a:bodyPr wrap="square" lIns="91440" tIns="45720" rIns="91440" bIns="45720" rtlCol="0" anchor="t">
            <a:spAutoFit/>
          </a:bodyPr>
          <a:lstStyle/>
          <a:p>
            <a:r>
              <a:rPr lang="fi-FI" sz="1600" b="1"/>
              <a:t>Technology-media-</a:t>
            </a:r>
            <a:r>
              <a:rPr lang="fi-FI" sz="1600" b="1" err="1"/>
              <a:t>communication</a:t>
            </a:r>
            <a:r>
              <a:rPr lang="fi-FI" sz="1600" b="1"/>
              <a:t>-</a:t>
            </a:r>
            <a:r>
              <a:rPr lang="fi-FI" sz="1600" b="1" err="1"/>
              <a:t>interaction</a:t>
            </a:r>
          </a:p>
        </p:txBody>
      </p:sp>
      <p:sp>
        <p:nvSpPr>
          <p:cNvPr id="103" name="Tekstiruutu 102">
            <a:extLst>
              <a:ext uri="{FF2B5EF4-FFF2-40B4-BE49-F238E27FC236}">
                <a16:creationId xmlns:a16="http://schemas.microsoft.com/office/drawing/2014/main" id="{1A8FEE9B-B2EB-411D-9184-6529DD9B022D}"/>
              </a:ext>
            </a:extLst>
          </p:cNvPr>
          <p:cNvSpPr txBox="1"/>
          <p:nvPr/>
        </p:nvSpPr>
        <p:spPr>
          <a:xfrm>
            <a:off x="4608410" y="1115814"/>
            <a:ext cx="1078323" cy="584775"/>
          </a:xfrm>
          <a:prstGeom prst="rect">
            <a:avLst/>
          </a:prstGeom>
          <a:noFill/>
        </p:spPr>
        <p:txBody>
          <a:bodyPr wrap="square" lIns="91440" tIns="45720" rIns="91440" bIns="45720" rtlCol="0" anchor="t">
            <a:spAutoFit/>
          </a:bodyPr>
          <a:lstStyle/>
          <a:p>
            <a:r>
              <a:rPr lang="fi-FI" sz="1600" b="1" dirty="0" err="1"/>
              <a:t>Imaging</a:t>
            </a:r>
            <a:r>
              <a:rPr lang="fi-FI" sz="1600" b="1" dirty="0"/>
              <a:t> PROFI6</a:t>
            </a:r>
          </a:p>
        </p:txBody>
      </p:sp>
      <p:sp>
        <p:nvSpPr>
          <p:cNvPr id="108" name="Tekstiruutu 107">
            <a:extLst>
              <a:ext uri="{FF2B5EF4-FFF2-40B4-BE49-F238E27FC236}">
                <a16:creationId xmlns:a16="http://schemas.microsoft.com/office/drawing/2014/main" id="{EA433E22-4985-4DF5-B743-E419CD2EF956}"/>
              </a:ext>
            </a:extLst>
          </p:cNvPr>
          <p:cNvSpPr txBox="1"/>
          <p:nvPr/>
        </p:nvSpPr>
        <p:spPr>
          <a:xfrm>
            <a:off x="3279954" y="1115814"/>
            <a:ext cx="1285368" cy="338554"/>
          </a:xfrm>
          <a:prstGeom prst="rect">
            <a:avLst/>
          </a:prstGeom>
          <a:noFill/>
        </p:spPr>
        <p:txBody>
          <a:bodyPr wrap="square" rtlCol="0">
            <a:spAutoFit/>
          </a:bodyPr>
          <a:lstStyle/>
          <a:p>
            <a:r>
              <a:rPr lang="fi-FI" sz="1600" b="1" err="1"/>
              <a:t>Imaging</a:t>
            </a:r>
            <a:endParaRPr lang="fi-FI" sz="1600" b="1"/>
          </a:p>
        </p:txBody>
      </p:sp>
      <p:sp>
        <p:nvSpPr>
          <p:cNvPr id="114" name="Tekstiruutu 113">
            <a:extLst>
              <a:ext uri="{FF2B5EF4-FFF2-40B4-BE49-F238E27FC236}">
                <a16:creationId xmlns:a16="http://schemas.microsoft.com/office/drawing/2014/main" id="{9FE1755D-0F46-4919-894E-B8E83E40BD0C}"/>
              </a:ext>
            </a:extLst>
          </p:cNvPr>
          <p:cNvSpPr txBox="1"/>
          <p:nvPr/>
        </p:nvSpPr>
        <p:spPr>
          <a:xfrm>
            <a:off x="5910230" y="1148072"/>
            <a:ext cx="1285368" cy="338554"/>
          </a:xfrm>
          <a:prstGeom prst="rect">
            <a:avLst/>
          </a:prstGeom>
          <a:noFill/>
        </p:spPr>
        <p:txBody>
          <a:bodyPr wrap="square" rtlCol="0">
            <a:spAutoFit/>
          </a:bodyPr>
          <a:lstStyle/>
          <a:p>
            <a:r>
              <a:rPr lang="fi-FI" sz="1600" b="1"/>
              <a:t>Wireless</a:t>
            </a:r>
          </a:p>
        </p:txBody>
      </p:sp>
      <p:sp>
        <p:nvSpPr>
          <p:cNvPr id="116" name="Tekstiruutu 115">
            <a:extLst>
              <a:ext uri="{FF2B5EF4-FFF2-40B4-BE49-F238E27FC236}">
                <a16:creationId xmlns:a16="http://schemas.microsoft.com/office/drawing/2014/main" id="{08A6D07C-3CB5-4AFB-91B5-E4886D38FA24}"/>
              </a:ext>
            </a:extLst>
          </p:cNvPr>
          <p:cNvSpPr txBox="1"/>
          <p:nvPr/>
        </p:nvSpPr>
        <p:spPr>
          <a:xfrm>
            <a:off x="7769931" y="1136358"/>
            <a:ext cx="1385788" cy="1077218"/>
          </a:xfrm>
          <a:prstGeom prst="rect">
            <a:avLst/>
          </a:prstGeom>
          <a:noFill/>
        </p:spPr>
        <p:txBody>
          <a:bodyPr wrap="square" rtlCol="0">
            <a:spAutoFit/>
          </a:bodyPr>
          <a:lstStyle/>
          <a:p>
            <a:r>
              <a:rPr lang="en-US" sz="1600" b="1"/>
              <a:t>Electronics and embedded systems</a:t>
            </a:r>
            <a:endParaRPr lang="fi-FI" sz="1600"/>
          </a:p>
        </p:txBody>
      </p:sp>
      <p:grpSp>
        <p:nvGrpSpPr>
          <p:cNvPr id="5" name="Ryhmä 4">
            <a:extLst>
              <a:ext uri="{FF2B5EF4-FFF2-40B4-BE49-F238E27FC236}">
                <a16:creationId xmlns:a16="http://schemas.microsoft.com/office/drawing/2014/main" id="{BD120C9F-7F2F-4ADD-ADBA-C5AFA82079B8}"/>
              </a:ext>
            </a:extLst>
          </p:cNvPr>
          <p:cNvGrpSpPr/>
          <p:nvPr/>
        </p:nvGrpSpPr>
        <p:grpSpPr>
          <a:xfrm>
            <a:off x="6635440" y="3141916"/>
            <a:ext cx="830177" cy="638827"/>
            <a:chOff x="6733395" y="3546855"/>
            <a:chExt cx="830177" cy="638827"/>
          </a:xfrm>
        </p:grpSpPr>
        <p:sp>
          <p:nvSpPr>
            <p:cNvPr id="61" name="Vuokaaviosymboli: Asettelu 60">
              <a:extLst>
                <a:ext uri="{FF2B5EF4-FFF2-40B4-BE49-F238E27FC236}">
                  <a16:creationId xmlns:a16="http://schemas.microsoft.com/office/drawing/2014/main" id="{F68322A9-0404-4A82-80A7-8F4E3080C5C9}"/>
                </a:ext>
              </a:extLst>
            </p:cNvPr>
            <p:cNvSpPr/>
            <p:nvPr/>
          </p:nvSpPr>
          <p:spPr>
            <a:xfrm>
              <a:off x="6733395" y="3546855"/>
              <a:ext cx="830177" cy="638827"/>
            </a:xfrm>
            <a:prstGeom prst="flowChartPreparation">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2" name="Tekstiruutu 61">
              <a:extLst>
                <a:ext uri="{FF2B5EF4-FFF2-40B4-BE49-F238E27FC236}">
                  <a16:creationId xmlns:a16="http://schemas.microsoft.com/office/drawing/2014/main" id="{736D81DE-FFEC-40E8-9E53-42AE6A353D52}"/>
                </a:ext>
              </a:extLst>
            </p:cNvPr>
            <p:cNvSpPr txBox="1"/>
            <p:nvPr/>
          </p:nvSpPr>
          <p:spPr>
            <a:xfrm>
              <a:off x="6801606" y="3733311"/>
              <a:ext cx="732746" cy="276999"/>
            </a:xfrm>
            <a:prstGeom prst="rect">
              <a:avLst/>
            </a:prstGeom>
            <a:noFill/>
          </p:spPr>
          <p:txBody>
            <a:bodyPr wrap="square" rtlCol="0">
              <a:spAutoFit/>
            </a:bodyPr>
            <a:lstStyle/>
            <a:p>
              <a:r>
                <a:rPr lang="fi-FI" sz="1200">
                  <a:solidFill>
                    <a:schemeClr val="bg1"/>
                  </a:solidFill>
                </a:rPr>
                <a:t>RF </a:t>
              </a:r>
              <a:r>
                <a:rPr lang="fi-FI" sz="1200" err="1">
                  <a:solidFill>
                    <a:schemeClr val="bg1"/>
                  </a:solidFill>
                </a:rPr>
                <a:t>labs</a:t>
              </a:r>
              <a:endParaRPr lang="fi-FI" sz="1200">
                <a:solidFill>
                  <a:schemeClr val="bg1"/>
                </a:solidFill>
              </a:endParaRPr>
            </a:p>
          </p:txBody>
        </p:sp>
      </p:grpSp>
      <p:grpSp>
        <p:nvGrpSpPr>
          <p:cNvPr id="14" name="Ryhmä 13">
            <a:extLst>
              <a:ext uri="{FF2B5EF4-FFF2-40B4-BE49-F238E27FC236}">
                <a16:creationId xmlns:a16="http://schemas.microsoft.com/office/drawing/2014/main" id="{FB71174B-243E-4263-AAD5-13C89916E2C0}"/>
              </a:ext>
            </a:extLst>
          </p:cNvPr>
          <p:cNvGrpSpPr/>
          <p:nvPr/>
        </p:nvGrpSpPr>
        <p:grpSpPr>
          <a:xfrm>
            <a:off x="5798390" y="3666977"/>
            <a:ext cx="841320" cy="671781"/>
            <a:chOff x="7219502" y="4126564"/>
            <a:chExt cx="841320" cy="799436"/>
          </a:xfrm>
        </p:grpSpPr>
        <p:sp>
          <p:nvSpPr>
            <p:cNvPr id="63" name="Vuokaaviosymboli: Asettelu 62">
              <a:extLst>
                <a:ext uri="{FF2B5EF4-FFF2-40B4-BE49-F238E27FC236}">
                  <a16:creationId xmlns:a16="http://schemas.microsoft.com/office/drawing/2014/main" id="{617EB693-EF58-47AF-A0EB-476D52D242C3}"/>
                </a:ext>
              </a:extLst>
            </p:cNvPr>
            <p:cNvSpPr/>
            <p:nvPr/>
          </p:nvSpPr>
          <p:spPr>
            <a:xfrm>
              <a:off x="7255633" y="4126564"/>
              <a:ext cx="805189" cy="799436"/>
            </a:xfrm>
            <a:prstGeom prst="flowChartPreparation">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4" name="Tekstiruutu 63">
              <a:extLst>
                <a:ext uri="{FF2B5EF4-FFF2-40B4-BE49-F238E27FC236}">
                  <a16:creationId xmlns:a16="http://schemas.microsoft.com/office/drawing/2014/main" id="{3737E23B-E4A1-4465-BC82-66E4E08D0F6D}"/>
                </a:ext>
              </a:extLst>
            </p:cNvPr>
            <p:cNvSpPr txBox="1"/>
            <p:nvPr/>
          </p:nvSpPr>
          <p:spPr>
            <a:xfrm>
              <a:off x="7219502" y="4270187"/>
              <a:ext cx="831390" cy="549393"/>
            </a:xfrm>
            <a:prstGeom prst="rect">
              <a:avLst/>
            </a:prstGeom>
            <a:noFill/>
          </p:spPr>
          <p:txBody>
            <a:bodyPr wrap="square" lIns="91440" tIns="45720" rIns="91440" bIns="45720" rtlCol="0" anchor="t">
              <a:spAutoFit/>
            </a:bodyPr>
            <a:lstStyle/>
            <a:p>
              <a:pPr algn="ctr"/>
              <a:r>
                <a:rPr lang="fi-FI" sz="1200">
                  <a:solidFill>
                    <a:schemeClr val="bg1"/>
                  </a:solidFill>
                </a:rPr>
                <a:t>5G test network</a:t>
              </a:r>
              <a:endParaRPr lang="fi-FI" sz="1200">
                <a:solidFill>
                  <a:schemeClr val="bg1"/>
                </a:solidFill>
                <a:cs typeface="Arial"/>
              </a:endParaRPr>
            </a:p>
          </p:txBody>
        </p:sp>
      </p:grpSp>
      <p:grpSp>
        <p:nvGrpSpPr>
          <p:cNvPr id="8" name="Ryhmä 7">
            <a:extLst>
              <a:ext uri="{FF2B5EF4-FFF2-40B4-BE49-F238E27FC236}">
                <a16:creationId xmlns:a16="http://schemas.microsoft.com/office/drawing/2014/main" id="{A9359536-26CC-4783-A15E-DD294FCC39E5}"/>
              </a:ext>
            </a:extLst>
          </p:cNvPr>
          <p:cNvGrpSpPr/>
          <p:nvPr/>
        </p:nvGrpSpPr>
        <p:grpSpPr>
          <a:xfrm>
            <a:off x="5848031" y="2540353"/>
            <a:ext cx="902134" cy="670261"/>
            <a:chOff x="6854370" y="5112482"/>
            <a:chExt cx="825934" cy="638827"/>
          </a:xfrm>
        </p:grpSpPr>
        <p:sp>
          <p:nvSpPr>
            <p:cNvPr id="66" name="Vuokaaviosymboli: Asettelu 65">
              <a:extLst>
                <a:ext uri="{FF2B5EF4-FFF2-40B4-BE49-F238E27FC236}">
                  <a16:creationId xmlns:a16="http://schemas.microsoft.com/office/drawing/2014/main" id="{45DB3238-6369-40DC-9BBB-B56012BD71E1}"/>
                </a:ext>
              </a:extLst>
            </p:cNvPr>
            <p:cNvSpPr/>
            <p:nvPr/>
          </p:nvSpPr>
          <p:spPr>
            <a:xfrm>
              <a:off x="6854370" y="5112482"/>
              <a:ext cx="825934" cy="638827"/>
            </a:xfrm>
            <a:prstGeom prst="flowChartPreparation">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0" name="Tekstiruutu 69">
              <a:extLst>
                <a:ext uri="{FF2B5EF4-FFF2-40B4-BE49-F238E27FC236}">
                  <a16:creationId xmlns:a16="http://schemas.microsoft.com/office/drawing/2014/main" id="{74FDD8EE-2DE2-4E31-9C41-8567EE2D746A}"/>
                </a:ext>
              </a:extLst>
            </p:cNvPr>
            <p:cNvSpPr txBox="1"/>
            <p:nvPr/>
          </p:nvSpPr>
          <p:spPr>
            <a:xfrm>
              <a:off x="6912526" y="5212842"/>
              <a:ext cx="704007" cy="440014"/>
            </a:xfrm>
            <a:prstGeom prst="rect">
              <a:avLst/>
            </a:prstGeom>
            <a:noFill/>
          </p:spPr>
          <p:txBody>
            <a:bodyPr wrap="square" lIns="91440" tIns="45720" rIns="91440" bIns="45720" rtlCol="0" anchor="t">
              <a:spAutoFit/>
            </a:bodyPr>
            <a:lstStyle/>
            <a:p>
              <a:pPr algn="ctr"/>
              <a:r>
                <a:rPr lang="fi-FI" sz="1200">
                  <a:solidFill>
                    <a:schemeClr val="bg1"/>
                  </a:solidFill>
                </a:rPr>
                <a:t>IoT test network</a:t>
              </a:r>
              <a:endParaRPr lang="fi-FI" sz="1200">
                <a:solidFill>
                  <a:schemeClr val="bg1"/>
                </a:solidFill>
                <a:cs typeface="Arial"/>
              </a:endParaRPr>
            </a:p>
          </p:txBody>
        </p:sp>
      </p:grpSp>
      <p:grpSp>
        <p:nvGrpSpPr>
          <p:cNvPr id="11" name="Ryhmä 10">
            <a:extLst>
              <a:ext uri="{FF2B5EF4-FFF2-40B4-BE49-F238E27FC236}">
                <a16:creationId xmlns:a16="http://schemas.microsoft.com/office/drawing/2014/main" id="{92B83FE8-7BB3-4AEF-BFC8-781A4A15250E}"/>
              </a:ext>
            </a:extLst>
          </p:cNvPr>
          <p:cNvGrpSpPr/>
          <p:nvPr/>
        </p:nvGrpSpPr>
        <p:grpSpPr>
          <a:xfrm>
            <a:off x="9486300" y="4981004"/>
            <a:ext cx="1072127" cy="788116"/>
            <a:chOff x="9247507" y="3494725"/>
            <a:chExt cx="1072127" cy="701031"/>
          </a:xfrm>
        </p:grpSpPr>
        <p:sp>
          <p:nvSpPr>
            <p:cNvPr id="90" name="Vuokaaviosymboli: Asettelu 89">
              <a:extLst>
                <a:ext uri="{FF2B5EF4-FFF2-40B4-BE49-F238E27FC236}">
                  <a16:creationId xmlns:a16="http://schemas.microsoft.com/office/drawing/2014/main" id="{38B7FCD7-5D88-4DB0-8988-259083653A20}"/>
                </a:ext>
              </a:extLst>
            </p:cNvPr>
            <p:cNvSpPr/>
            <p:nvPr/>
          </p:nvSpPr>
          <p:spPr>
            <a:xfrm>
              <a:off x="9247507" y="3494725"/>
              <a:ext cx="1072127" cy="638827"/>
            </a:xfrm>
            <a:prstGeom prst="flowChartPreparation">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0" name="Tekstiruutu 99">
              <a:extLst>
                <a:ext uri="{FF2B5EF4-FFF2-40B4-BE49-F238E27FC236}">
                  <a16:creationId xmlns:a16="http://schemas.microsoft.com/office/drawing/2014/main" id="{0E8AF52E-CD43-4BA2-B16F-55B1CF42BA83}"/>
                </a:ext>
              </a:extLst>
            </p:cNvPr>
            <p:cNvSpPr txBox="1"/>
            <p:nvPr/>
          </p:nvSpPr>
          <p:spPr>
            <a:xfrm>
              <a:off x="9344062" y="3549425"/>
              <a:ext cx="889786" cy="646331"/>
            </a:xfrm>
            <a:prstGeom prst="rect">
              <a:avLst/>
            </a:prstGeom>
            <a:noFill/>
          </p:spPr>
          <p:txBody>
            <a:bodyPr wrap="square" lIns="91440" tIns="45720" rIns="91440" bIns="45720" rtlCol="0" anchor="t">
              <a:spAutoFit/>
            </a:bodyPr>
            <a:lstStyle/>
            <a:p>
              <a:pPr algn="ctr"/>
              <a:r>
                <a:rPr lang="fi-FI" sz="1200" err="1">
                  <a:solidFill>
                    <a:schemeClr val="bg1"/>
                  </a:solidFill>
                </a:rPr>
                <a:t>High</a:t>
              </a:r>
              <a:r>
                <a:rPr lang="fi-FI" sz="1200">
                  <a:solidFill>
                    <a:schemeClr val="bg1"/>
                  </a:solidFill>
                </a:rPr>
                <a:t> </a:t>
              </a:r>
              <a:r>
                <a:rPr lang="fi-FI" sz="1200" err="1">
                  <a:solidFill>
                    <a:schemeClr val="bg1"/>
                  </a:solidFill>
                </a:rPr>
                <a:t>Voltage</a:t>
              </a:r>
              <a:r>
                <a:rPr lang="fi-FI" sz="1200">
                  <a:solidFill>
                    <a:schemeClr val="bg1"/>
                  </a:solidFill>
                </a:rPr>
                <a:t> </a:t>
              </a:r>
              <a:r>
                <a:rPr lang="fi-FI" sz="1200" err="1">
                  <a:solidFill>
                    <a:schemeClr val="bg1"/>
                  </a:solidFill>
                </a:rPr>
                <a:t>lab</a:t>
              </a:r>
              <a:endParaRPr lang="fi-FI" sz="1200" err="1">
                <a:solidFill>
                  <a:schemeClr val="bg1"/>
                </a:solidFill>
                <a:cs typeface="Arial"/>
              </a:endParaRPr>
            </a:p>
          </p:txBody>
        </p:sp>
      </p:grpSp>
      <p:grpSp>
        <p:nvGrpSpPr>
          <p:cNvPr id="164" name="Ryhmä 163">
            <a:extLst>
              <a:ext uri="{FF2B5EF4-FFF2-40B4-BE49-F238E27FC236}">
                <a16:creationId xmlns:a16="http://schemas.microsoft.com/office/drawing/2014/main" id="{29D2B96F-C726-40C8-8824-450DE5F5CA9B}"/>
              </a:ext>
            </a:extLst>
          </p:cNvPr>
          <p:cNvGrpSpPr/>
          <p:nvPr/>
        </p:nvGrpSpPr>
        <p:grpSpPr>
          <a:xfrm>
            <a:off x="623865" y="4164390"/>
            <a:ext cx="887591" cy="491659"/>
            <a:chOff x="7255633" y="4126563"/>
            <a:chExt cx="805189" cy="799436"/>
          </a:xfrm>
        </p:grpSpPr>
        <p:sp>
          <p:nvSpPr>
            <p:cNvPr id="165" name="Vuokaaviosymboli: Asettelu 164">
              <a:extLst>
                <a:ext uri="{FF2B5EF4-FFF2-40B4-BE49-F238E27FC236}">
                  <a16:creationId xmlns:a16="http://schemas.microsoft.com/office/drawing/2014/main" id="{A5D1A413-5717-44E9-BB7B-E3942E20BF99}"/>
                </a:ext>
              </a:extLst>
            </p:cNvPr>
            <p:cNvSpPr/>
            <p:nvPr/>
          </p:nvSpPr>
          <p:spPr>
            <a:xfrm>
              <a:off x="7255633" y="4126563"/>
              <a:ext cx="805189" cy="799436"/>
            </a:xfrm>
            <a:prstGeom prst="flowChartPreparation">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6" name="Tekstiruutu 165">
              <a:extLst>
                <a:ext uri="{FF2B5EF4-FFF2-40B4-BE49-F238E27FC236}">
                  <a16:creationId xmlns:a16="http://schemas.microsoft.com/office/drawing/2014/main" id="{CF0B4D9B-70DB-47FB-B234-6D86BA9D77D4}"/>
                </a:ext>
              </a:extLst>
            </p:cNvPr>
            <p:cNvSpPr txBox="1"/>
            <p:nvPr/>
          </p:nvSpPr>
          <p:spPr>
            <a:xfrm>
              <a:off x="7276706" y="4281860"/>
              <a:ext cx="723311" cy="450400"/>
            </a:xfrm>
            <a:prstGeom prst="rect">
              <a:avLst/>
            </a:prstGeom>
            <a:noFill/>
          </p:spPr>
          <p:txBody>
            <a:bodyPr wrap="square" rtlCol="0">
              <a:spAutoFit/>
            </a:bodyPr>
            <a:lstStyle/>
            <a:p>
              <a:pPr algn="ctr"/>
              <a:r>
                <a:rPr lang="fi-FI" sz="1200">
                  <a:solidFill>
                    <a:schemeClr val="bg1"/>
                  </a:solidFill>
                </a:rPr>
                <a:t>OASIS</a:t>
              </a:r>
            </a:p>
          </p:txBody>
        </p:sp>
      </p:grpSp>
      <p:grpSp>
        <p:nvGrpSpPr>
          <p:cNvPr id="167" name="Ryhmä 166">
            <a:extLst>
              <a:ext uri="{FF2B5EF4-FFF2-40B4-BE49-F238E27FC236}">
                <a16:creationId xmlns:a16="http://schemas.microsoft.com/office/drawing/2014/main" id="{65518435-97AC-4BCE-A4C7-BB03A2E89898}"/>
              </a:ext>
            </a:extLst>
          </p:cNvPr>
          <p:cNvGrpSpPr/>
          <p:nvPr/>
        </p:nvGrpSpPr>
        <p:grpSpPr>
          <a:xfrm>
            <a:off x="684555" y="3372877"/>
            <a:ext cx="728508" cy="668231"/>
            <a:chOff x="7255633" y="4126563"/>
            <a:chExt cx="805189" cy="799436"/>
          </a:xfrm>
        </p:grpSpPr>
        <p:sp>
          <p:nvSpPr>
            <p:cNvPr id="168" name="Vuokaaviosymboli: Asettelu 167">
              <a:extLst>
                <a:ext uri="{FF2B5EF4-FFF2-40B4-BE49-F238E27FC236}">
                  <a16:creationId xmlns:a16="http://schemas.microsoft.com/office/drawing/2014/main" id="{B8653C7F-8A4A-4F34-91B6-59AA9520C22E}"/>
                </a:ext>
              </a:extLst>
            </p:cNvPr>
            <p:cNvSpPr/>
            <p:nvPr/>
          </p:nvSpPr>
          <p:spPr>
            <a:xfrm>
              <a:off x="7255633" y="4126563"/>
              <a:ext cx="805189" cy="799436"/>
            </a:xfrm>
            <a:prstGeom prst="flowChartPreparation">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9" name="Tekstiruutu 168">
              <a:extLst>
                <a:ext uri="{FF2B5EF4-FFF2-40B4-BE49-F238E27FC236}">
                  <a16:creationId xmlns:a16="http://schemas.microsoft.com/office/drawing/2014/main" id="{59E7E071-91DA-4C10-B2D1-EA0E55DD0C28}"/>
                </a:ext>
              </a:extLst>
            </p:cNvPr>
            <p:cNvSpPr txBox="1"/>
            <p:nvPr/>
          </p:nvSpPr>
          <p:spPr>
            <a:xfrm>
              <a:off x="7276706" y="4281859"/>
              <a:ext cx="723312" cy="552311"/>
            </a:xfrm>
            <a:prstGeom prst="rect">
              <a:avLst/>
            </a:prstGeom>
            <a:noFill/>
          </p:spPr>
          <p:txBody>
            <a:bodyPr wrap="square" rtlCol="0">
              <a:spAutoFit/>
            </a:bodyPr>
            <a:lstStyle/>
            <a:p>
              <a:pPr algn="ctr"/>
              <a:r>
                <a:rPr lang="fi-FI" sz="1200" err="1">
                  <a:solidFill>
                    <a:schemeClr val="bg1"/>
                  </a:solidFill>
                </a:rPr>
                <a:t>Game</a:t>
              </a:r>
              <a:r>
                <a:rPr lang="fi-FI" sz="1200">
                  <a:solidFill>
                    <a:srgbClr val="FF9933"/>
                  </a:solidFill>
                </a:rPr>
                <a:t> </a:t>
              </a:r>
              <a:r>
                <a:rPr lang="fi-FI" sz="1200" err="1">
                  <a:solidFill>
                    <a:schemeClr val="bg1"/>
                  </a:solidFill>
                </a:rPr>
                <a:t>Lab</a:t>
              </a:r>
              <a:endParaRPr lang="fi-FI" sz="1200">
                <a:solidFill>
                  <a:schemeClr val="bg1"/>
                </a:solidFill>
              </a:endParaRPr>
            </a:p>
          </p:txBody>
        </p:sp>
      </p:grpSp>
      <p:grpSp>
        <p:nvGrpSpPr>
          <p:cNvPr id="188" name="Ryhmä 187">
            <a:extLst>
              <a:ext uri="{FF2B5EF4-FFF2-40B4-BE49-F238E27FC236}">
                <a16:creationId xmlns:a16="http://schemas.microsoft.com/office/drawing/2014/main" id="{3BA24694-5EFC-412C-8445-1E8CD9452F3E}"/>
              </a:ext>
            </a:extLst>
          </p:cNvPr>
          <p:cNvGrpSpPr/>
          <p:nvPr/>
        </p:nvGrpSpPr>
        <p:grpSpPr>
          <a:xfrm>
            <a:off x="724600" y="2121648"/>
            <a:ext cx="1262389" cy="656227"/>
            <a:chOff x="7255633" y="4126561"/>
            <a:chExt cx="805189" cy="676073"/>
          </a:xfrm>
          <a:solidFill>
            <a:schemeClr val="tx2"/>
          </a:solidFill>
        </p:grpSpPr>
        <p:sp>
          <p:nvSpPr>
            <p:cNvPr id="189" name="Vuokaaviosymboli: Asettelu 188">
              <a:extLst>
                <a:ext uri="{FF2B5EF4-FFF2-40B4-BE49-F238E27FC236}">
                  <a16:creationId xmlns:a16="http://schemas.microsoft.com/office/drawing/2014/main" id="{375F2842-F3C8-4F4C-BCAC-2186CBA71466}"/>
                </a:ext>
              </a:extLst>
            </p:cNvPr>
            <p:cNvSpPr/>
            <p:nvPr/>
          </p:nvSpPr>
          <p:spPr>
            <a:xfrm>
              <a:off x="7255633" y="4126561"/>
              <a:ext cx="805189" cy="676073"/>
            </a:xfrm>
            <a:prstGeom prst="flowChartPreparation">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0" name="Tekstiruutu 189">
              <a:extLst>
                <a:ext uri="{FF2B5EF4-FFF2-40B4-BE49-F238E27FC236}">
                  <a16:creationId xmlns:a16="http://schemas.microsoft.com/office/drawing/2014/main" id="{84E3F594-C525-46B8-8A1E-8916D247C1AE}"/>
                </a:ext>
              </a:extLst>
            </p:cNvPr>
            <p:cNvSpPr txBox="1"/>
            <p:nvPr/>
          </p:nvSpPr>
          <p:spPr>
            <a:xfrm>
              <a:off x="7322790" y="4241169"/>
              <a:ext cx="650503" cy="475627"/>
            </a:xfrm>
            <a:prstGeom prst="rect">
              <a:avLst/>
            </a:prstGeom>
            <a:noFill/>
          </p:spPr>
          <p:txBody>
            <a:bodyPr wrap="square" lIns="91440" tIns="45720" rIns="91440" bIns="45720" rtlCol="0" anchor="t">
              <a:spAutoFit/>
            </a:bodyPr>
            <a:lstStyle/>
            <a:p>
              <a:pPr algn="ctr"/>
              <a:r>
                <a:rPr lang="fi-FI" sz="1200">
                  <a:solidFill>
                    <a:schemeClr val="bg1"/>
                  </a:solidFill>
                </a:rPr>
                <a:t>Languages</a:t>
              </a:r>
              <a:br>
                <a:rPr lang="fi-FI" sz="1200">
                  <a:solidFill>
                    <a:schemeClr val="bg1"/>
                  </a:solidFill>
                </a:rPr>
              </a:br>
              <a:r>
                <a:rPr lang="fi-FI" sz="1200">
                  <a:solidFill>
                    <a:schemeClr val="bg1"/>
                  </a:solidFill>
                </a:rPr>
                <a:t>infras</a:t>
              </a:r>
              <a:endParaRPr lang="fi-FI" sz="1200">
                <a:solidFill>
                  <a:schemeClr val="bg1"/>
                </a:solidFill>
                <a:cs typeface="Arial"/>
              </a:endParaRPr>
            </a:p>
          </p:txBody>
        </p:sp>
      </p:grpSp>
      <p:grpSp>
        <p:nvGrpSpPr>
          <p:cNvPr id="182" name="Ryhmä 181">
            <a:extLst>
              <a:ext uri="{FF2B5EF4-FFF2-40B4-BE49-F238E27FC236}">
                <a16:creationId xmlns:a16="http://schemas.microsoft.com/office/drawing/2014/main" id="{B97B84EB-5F7C-4DC8-813A-CB72C01D01A9}"/>
              </a:ext>
            </a:extLst>
          </p:cNvPr>
          <p:cNvGrpSpPr/>
          <p:nvPr/>
        </p:nvGrpSpPr>
        <p:grpSpPr>
          <a:xfrm>
            <a:off x="9671736" y="2041507"/>
            <a:ext cx="1067899" cy="510492"/>
            <a:chOff x="9247507" y="3494725"/>
            <a:chExt cx="1072127" cy="638827"/>
          </a:xfrm>
        </p:grpSpPr>
        <p:sp>
          <p:nvSpPr>
            <p:cNvPr id="183" name="Vuokaaviosymboli: Asettelu 182">
              <a:extLst>
                <a:ext uri="{FF2B5EF4-FFF2-40B4-BE49-F238E27FC236}">
                  <a16:creationId xmlns:a16="http://schemas.microsoft.com/office/drawing/2014/main" id="{15473ACF-0C05-40C5-AEB0-3A4CE3BBA7A9}"/>
                </a:ext>
              </a:extLst>
            </p:cNvPr>
            <p:cNvSpPr/>
            <p:nvPr/>
          </p:nvSpPr>
          <p:spPr>
            <a:xfrm>
              <a:off x="9247507" y="3494725"/>
              <a:ext cx="1072127" cy="638827"/>
            </a:xfrm>
            <a:prstGeom prst="flowChartPreparation">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4" name="Tekstiruutu 183">
              <a:extLst>
                <a:ext uri="{FF2B5EF4-FFF2-40B4-BE49-F238E27FC236}">
                  <a16:creationId xmlns:a16="http://schemas.microsoft.com/office/drawing/2014/main" id="{2A6DC02A-104F-46C4-9AD3-E3FAB0DED1C9}"/>
                </a:ext>
              </a:extLst>
            </p:cNvPr>
            <p:cNvSpPr txBox="1"/>
            <p:nvPr/>
          </p:nvSpPr>
          <p:spPr>
            <a:xfrm>
              <a:off x="9410953" y="3609811"/>
              <a:ext cx="732746" cy="276999"/>
            </a:xfrm>
            <a:prstGeom prst="rect">
              <a:avLst/>
            </a:prstGeom>
            <a:noFill/>
          </p:spPr>
          <p:txBody>
            <a:bodyPr wrap="square" rtlCol="0">
              <a:spAutoFit/>
            </a:bodyPr>
            <a:lstStyle/>
            <a:p>
              <a:pPr algn="ctr"/>
              <a:r>
                <a:rPr lang="fi-FI" sz="1200" err="1">
                  <a:solidFill>
                    <a:schemeClr val="bg1"/>
                  </a:solidFill>
                </a:rPr>
                <a:t>Cryolab</a:t>
              </a:r>
              <a:endParaRPr lang="fi-FI" sz="1200">
                <a:solidFill>
                  <a:schemeClr val="bg1"/>
                </a:solidFill>
              </a:endParaRPr>
            </a:p>
          </p:txBody>
        </p:sp>
      </p:grpSp>
      <p:grpSp>
        <p:nvGrpSpPr>
          <p:cNvPr id="15" name="Ryhmä 14">
            <a:extLst>
              <a:ext uri="{FF2B5EF4-FFF2-40B4-BE49-F238E27FC236}">
                <a16:creationId xmlns:a16="http://schemas.microsoft.com/office/drawing/2014/main" id="{5F9697D5-07DB-4152-B470-C974FB1C491C}"/>
              </a:ext>
            </a:extLst>
          </p:cNvPr>
          <p:cNvGrpSpPr/>
          <p:nvPr/>
        </p:nvGrpSpPr>
        <p:grpSpPr>
          <a:xfrm>
            <a:off x="3293477" y="2777786"/>
            <a:ext cx="1072127" cy="638827"/>
            <a:chOff x="5299949" y="4733315"/>
            <a:chExt cx="1072127" cy="638827"/>
          </a:xfrm>
        </p:grpSpPr>
        <p:sp>
          <p:nvSpPr>
            <p:cNvPr id="133" name="Vuokaaviosymboli: Asettelu 132">
              <a:extLst>
                <a:ext uri="{FF2B5EF4-FFF2-40B4-BE49-F238E27FC236}">
                  <a16:creationId xmlns:a16="http://schemas.microsoft.com/office/drawing/2014/main" id="{76D2D1C9-2A68-4978-82B6-D9133C1278CD}"/>
                </a:ext>
              </a:extLst>
            </p:cNvPr>
            <p:cNvSpPr/>
            <p:nvPr/>
          </p:nvSpPr>
          <p:spPr>
            <a:xfrm>
              <a:off x="5299949" y="4733315"/>
              <a:ext cx="1072127" cy="638827"/>
            </a:xfrm>
            <a:prstGeom prst="flowChartPreparation">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4" name="Tekstiruutu 133">
              <a:extLst>
                <a:ext uri="{FF2B5EF4-FFF2-40B4-BE49-F238E27FC236}">
                  <a16:creationId xmlns:a16="http://schemas.microsoft.com/office/drawing/2014/main" id="{44E687BE-ACDD-4F1E-AC5D-0B9CAD9AF920}"/>
                </a:ext>
              </a:extLst>
            </p:cNvPr>
            <p:cNvSpPr txBox="1"/>
            <p:nvPr/>
          </p:nvSpPr>
          <p:spPr>
            <a:xfrm>
              <a:off x="5488292" y="4911452"/>
              <a:ext cx="732746" cy="276999"/>
            </a:xfrm>
            <a:prstGeom prst="rect">
              <a:avLst/>
            </a:prstGeom>
            <a:noFill/>
          </p:spPr>
          <p:txBody>
            <a:bodyPr wrap="square" rtlCol="0">
              <a:spAutoFit/>
            </a:bodyPr>
            <a:lstStyle/>
            <a:p>
              <a:pPr algn="ctr"/>
              <a:r>
                <a:rPr lang="fi-FI" sz="1200">
                  <a:solidFill>
                    <a:schemeClr val="bg1"/>
                  </a:solidFill>
                </a:rPr>
                <a:t>CIVIT</a:t>
              </a:r>
            </a:p>
          </p:txBody>
        </p:sp>
      </p:grpSp>
      <p:grpSp>
        <p:nvGrpSpPr>
          <p:cNvPr id="136" name="Ryhmä 135">
            <a:extLst>
              <a:ext uri="{FF2B5EF4-FFF2-40B4-BE49-F238E27FC236}">
                <a16:creationId xmlns:a16="http://schemas.microsoft.com/office/drawing/2014/main" id="{5E94FFDC-FA40-42E8-9BC9-DD0F46B77674}"/>
              </a:ext>
            </a:extLst>
          </p:cNvPr>
          <p:cNvGrpSpPr/>
          <p:nvPr/>
        </p:nvGrpSpPr>
        <p:grpSpPr>
          <a:xfrm>
            <a:off x="3631303" y="5033127"/>
            <a:ext cx="1072127" cy="638827"/>
            <a:chOff x="5299949" y="4733315"/>
            <a:chExt cx="1072127" cy="638827"/>
          </a:xfrm>
        </p:grpSpPr>
        <p:sp>
          <p:nvSpPr>
            <p:cNvPr id="137" name="Vuokaaviosymboli: Asettelu 136">
              <a:extLst>
                <a:ext uri="{FF2B5EF4-FFF2-40B4-BE49-F238E27FC236}">
                  <a16:creationId xmlns:a16="http://schemas.microsoft.com/office/drawing/2014/main" id="{D80620D2-0E5F-4471-B39D-D778E743B032}"/>
                </a:ext>
              </a:extLst>
            </p:cNvPr>
            <p:cNvSpPr/>
            <p:nvPr/>
          </p:nvSpPr>
          <p:spPr>
            <a:xfrm>
              <a:off x="5299949" y="4733315"/>
              <a:ext cx="1072127" cy="638827"/>
            </a:xfrm>
            <a:prstGeom prst="flowChartPreparation">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8" name="Tekstiruutu 137">
              <a:extLst>
                <a:ext uri="{FF2B5EF4-FFF2-40B4-BE49-F238E27FC236}">
                  <a16:creationId xmlns:a16="http://schemas.microsoft.com/office/drawing/2014/main" id="{639842CF-7F64-4E2D-BFA4-A9ECA629049F}"/>
                </a:ext>
              </a:extLst>
            </p:cNvPr>
            <p:cNvSpPr txBox="1"/>
            <p:nvPr/>
          </p:nvSpPr>
          <p:spPr>
            <a:xfrm>
              <a:off x="5451392" y="4861735"/>
              <a:ext cx="732746" cy="461665"/>
            </a:xfrm>
            <a:prstGeom prst="rect">
              <a:avLst/>
            </a:prstGeom>
            <a:noFill/>
          </p:spPr>
          <p:txBody>
            <a:bodyPr wrap="square" rtlCol="0">
              <a:spAutoFit/>
            </a:bodyPr>
            <a:lstStyle/>
            <a:p>
              <a:pPr algn="ctr"/>
              <a:r>
                <a:rPr lang="fi-FI" sz="1200">
                  <a:solidFill>
                    <a:schemeClr val="bg1"/>
                  </a:solidFill>
                </a:rPr>
                <a:t>Audio </a:t>
              </a:r>
              <a:r>
                <a:rPr lang="fi-FI" sz="1200" err="1">
                  <a:solidFill>
                    <a:schemeClr val="bg1"/>
                  </a:solidFill>
                </a:rPr>
                <a:t>lab</a:t>
              </a:r>
              <a:endParaRPr lang="fi-FI" sz="1200">
                <a:solidFill>
                  <a:schemeClr val="bg1"/>
                </a:solidFill>
              </a:endParaRPr>
            </a:p>
          </p:txBody>
        </p:sp>
      </p:grpSp>
      <p:grpSp>
        <p:nvGrpSpPr>
          <p:cNvPr id="139" name="Ryhmä 138">
            <a:extLst>
              <a:ext uri="{FF2B5EF4-FFF2-40B4-BE49-F238E27FC236}">
                <a16:creationId xmlns:a16="http://schemas.microsoft.com/office/drawing/2014/main" id="{F82C5B54-57E4-41CA-A822-DBB9716B3133}"/>
              </a:ext>
            </a:extLst>
          </p:cNvPr>
          <p:cNvGrpSpPr/>
          <p:nvPr/>
        </p:nvGrpSpPr>
        <p:grpSpPr>
          <a:xfrm>
            <a:off x="3516111" y="3884975"/>
            <a:ext cx="1155180" cy="919896"/>
            <a:chOff x="5299949" y="4675738"/>
            <a:chExt cx="1155180" cy="1327805"/>
          </a:xfrm>
        </p:grpSpPr>
        <p:sp>
          <p:nvSpPr>
            <p:cNvPr id="140" name="Vuokaaviosymboli: Asettelu 139">
              <a:extLst>
                <a:ext uri="{FF2B5EF4-FFF2-40B4-BE49-F238E27FC236}">
                  <a16:creationId xmlns:a16="http://schemas.microsoft.com/office/drawing/2014/main" id="{3BE556FD-F715-4A63-895D-972CA2AC1743}"/>
                </a:ext>
              </a:extLst>
            </p:cNvPr>
            <p:cNvSpPr/>
            <p:nvPr/>
          </p:nvSpPr>
          <p:spPr>
            <a:xfrm>
              <a:off x="5299949" y="4675738"/>
              <a:ext cx="1155180" cy="1327805"/>
            </a:xfrm>
            <a:prstGeom prst="flowChartPreparation">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1" name="Tekstiruutu 140">
              <a:extLst>
                <a:ext uri="{FF2B5EF4-FFF2-40B4-BE49-F238E27FC236}">
                  <a16:creationId xmlns:a16="http://schemas.microsoft.com/office/drawing/2014/main" id="{51504DED-655E-4BEC-8BE5-CDB460EAAC33}"/>
                </a:ext>
              </a:extLst>
            </p:cNvPr>
            <p:cNvSpPr txBox="1"/>
            <p:nvPr/>
          </p:nvSpPr>
          <p:spPr>
            <a:xfrm>
              <a:off x="5488292" y="4768331"/>
              <a:ext cx="806026" cy="1034164"/>
            </a:xfrm>
            <a:prstGeom prst="rect">
              <a:avLst/>
            </a:prstGeom>
            <a:noFill/>
          </p:spPr>
          <p:txBody>
            <a:bodyPr wrap="square" rtlCol="0">
              <a:spAutoFit/>
            </a:bodyPr>
            <a:lstStyle/>
            <a:p>
              <a:pPr algn="ctr"/>
              <a:r>
                <a:rPr lang="fi-FI" sz="1200" err="1">
                  <a:solidFill>
                    <a:schemeClr val="bg1"/>
                  </a:solidFill>
                </a:rPr>
                <a:t>Comput</a:t>
              </a:r>
              <a:r>
                <a:rPr lang="fi-FI" sz="1200">
                  <a:solidFill>
                    <a:schemeClr val="bg1"/>
                  </a:solidFill>
                </a:rPr>
                <a:t>. IMG and </a:t>
              </a:r>
              <a:r>
                <a:rPr lang="fi-FI" sz="1200" err="1">
                  <a:solidFill>
                    <a:schemeClr val="bg1"/>
                  </a:solidFill>
                </a:rPr>
                <a:t>digital</a:t>
              </a:r>
              <a:r>
                <a:rPr lang="fi-FI" sz="1200">
                  <a:solidFill>
                    <a:schemeClr val="bg1"/>
                  </a:solidFill>
                </a:rPr>
                <a:t> </a:t>
              </a:r>
              <a:r>
                <a:rPr lang="fi-FI" sz="1200" err="1">
                  <a:solidFill>
                    <a:schemeClr val="bg1"/>
                  </a:solidFill>
                </a:rPr>
                <a:t>hol</a:t>
              </a:r>
              <a:r>
                <a:rPr lang="fi-FI" sz="1200">
                  <a:solidFill>
                    <a:schemeClr val="bg1"/>
                  </a:solidFill>
                </a:rPr>
                <a:t>. </a:t>
              </a:r>
              <a:r>
                <a:rPr lang="fi-FI" sz="1200" err="1">
                  <a:solidFill>
                    <a:schemeClr val="bg1"/>
                  </a:solidFill>
                </a:rPr>
                <a:t>Lab</a:t>
              </a:r>
              <a:endParaRPr lang="fi-FI" sz="1200">
                <a:solidFill>
                  <a:schemeClr val="bg1"/>
                </a:solidFill>
              </a:endParaRPr>
            </a:p>
          </p:txBody>
        </p:sp>
      </p:grpSp>
      <p:grpSp>
        <p:nvGrpSpPr>
          <p:cNvPr id="121" name="Ryhmä 120">
            <a:extLst>
              <a:ext uri="{FF2B5EF4-FFF2-40B4-BE49-F238E27FC236}">
                <a16:creationId xmlns:a16="http://schemas.microsoft.com/office/drawing/2014/main" id="{A5862E8C-932E-42E5-A556-D5F4A054F5B5}"/>
              </a:ext>
            </a:extLst>
          </p:cNvPr>
          <p:cNvGrpSpPr/>
          <p:nvPr/>
        </p:nvGrpSpPr>
        <p:grpSpPr>
          <a:xfrm>
            <a:off x="1758412" y="4828602"/>
            <a:ext cx="854413" cy="619085"/>
            <a:chOff x="7255633" y="4126561"/>
            <a:chExt cx="805189" cy="799436"/>
          </a:xfrm>
          <a:solidFill>
            <a:schemeClr val="tx2"/>
          </a:solidFill>
        </p:grpSpPr>
        <p:sp>
          <p:nvSpPr>
            <p:cNvPr id="124" name="Vuokaaviosymboli: Asettelu 123">
              <a:extLst>
                <a:ext uri="{FF2B5EF4-FFF2-40B4-BE49-F238E27FC236}">
                  <a16:creationId xmlns:a16="http://schemas.microsoft.com/office/drawing/2014/main" id="{F47EC2FC-9955-4F38-AF92-599FA1744F95}"/>
                </a:ext>
              </a:extLst>
            </p:cNvPr>
            <p:cNvSpPr/>
            <p:nvPr/>
          </p:nvSpPr>
          <p:spPr>
            <a:xfrm>
              <a:off x="7255633" y="4126561"/>
              <a:ext cx="805189" cy="799436"/>
            </a:xfrm>
            <a:prstGeom prst="flowChartPreparation">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5" name="Tekstiruutu 124">
              <a:extLst>
                <a:ext uri="{FF2B5EF4-FFF2-40B4-BE49-F238E27FC236}">
                  <a16:creationId xmlns:a16="http://schemas.microsoft.com/office/drawing/2014/main" id="{400A6BF6-6065-412F-825D-759EBF7D6BC4}"/>
                </a:ext>
              </a:extLst>
            </p:cNvPr>
            <p:cNvSpPr txBox="1"/>
            <p:nvPr/>
          </p:nvSpPr>
          <p:spPr>
            <a:xfrm>
              <a:off x="7322790" y="4241169"/>
              <a:ext cx="650503" cy="606827"/>
            </a:xfrm>
            <a:prstGeom prst="rect">
              <a:avLst/>
            </a:prstGeom>
            <a:noFill/>
          </p:spPr>
          <p:txBody>
            <a:bodyPr wrap="square" lIns="91440" tIns="45720" rIns="91440" bIns="45720" rtlCol="0" anchor="t">
              <a:spAutoFit/>
            </a:bodyPr>
            <a:lstStyle/>
            <a:p>
              <a:pPr algn="ctr"/>
              <a:r>
                <a:rPr lang="fi-FI" sz="1200">
                  <a:solidFill>
                    <a:schemeClr val="bg1"/>
                  </a:solidFill>
                </a:rPr>
                <a:t>News</a:t>
              </a:r>
              <a:br>
                <a:rPr lang="fi-FI" sz="1200">
                  <a:solidFill>
                    <a:schemeClr val="bg1"/>
                  </a:solidFill>
                </a:rPr>
              </a:br>
              <a:r>
                <a:rPr lang="fi-FI" sz="1200">
                  <a:solidFill>
                    <a:schemeClr val="bg1"/>
                  </a:solidFill>
                </a:rPr>
                <a:t>Lab</a:t>
              </a:r>
              <a:endParaRPr lang="fi-FI"/>
            </a:p>
          </p:txBody>
        </p:sp>
      </p:grpSp>
      <p:sp>
        <p:nvSpPr>
          <p:cNvPr id="151" name="Vuokaaviosymboli: Asettelu 150">
            <a:extLst>
              <a:ext uri="{FF2B5EF4-FFF2-40B4-BE49-F238E27FC236}">
                <a16:creationId xmlns:a16="http://schemas.microsoft.com/office/drawing/2014/main" id="{4B83501E-AFF5-4483-A0B5-21729B76AAA6}"/>
              </a:ext>
            </a:extLst>
          </p:cNvPr>
          <p:cNvSpPr/>
          <p:nvPr/>
        </p:nvSpPr>
        <p:spPr>
          <a:xfrm>
            <a:off x="11242311" y="2194357"/>
            <a:ext cx="797334" cy="638827"/>
          </a:xfrm>
          <a:prstGeom prst="flowChartPreparation">
            <a:avLst/>
          </a:prstGeom>
          <a:solidFill>
            <a:schemeClr val="accent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err="1"/>
              <a:t>Soc</a:t>
            </a:r>
            <a:r>
              <a:rPr lang="fi-FI" sz="1200"/>
              <a:t> </a:t>
            </a:r>
            <a:r>
              <a:rPr lang="fi-FI" sz="1200" err="1"/>
              <a:t>Hub</a:t>
            </a:r>
            <a:endParaRPr lang="fi-FI" sz="1200"/>
          </a:p>
        </p:txBody>
      </p:sp>
      <p:grpSp>
        <p:nvGrpSpPr>
          <p:cNvPr id="222" name="Ryhmä 221">
            <a:extLst>
              <a:ext uri="{FF2B5EF4-FFF2-40B4-BE49-F238E27FC236}">
                <a16:creationId xmlns:a16="http://schemas.microsoft.com/office/drawing/2014/main" id="{BE28D068-9351-42B7-88D8-D026BAAAE626}"/>
              </a:ext>
            </a:extLst>
          </p:cNvPr>
          <p:cNvGrpSpPr/>
          <p:nvPr/>
        </p:nvGrpSpPr>
        <p:grpSpPr>
          <a:xfrm>
            <a:off x="5910230" y="4804867"/>
            <a:ext cx="1072127" cy="712332"/>
            <a:chOff x="7255633" y="4126563"/>
            <a:chExt cx="805189" cy="875327"/>
          </a:xfrm>
        </p:grpSpPr>
        <p:sp>
          <p:nvSpPr>
            <p:cNvPr id="223" name="Vuokaaviosymboli: Asettelu 222">
              <a:extLst>
                <a:ext uri="{FF2B5EF4-FFF2-40B4-BE49-F238E27FC236}">
                  <a16:creationId xmlns:a16="http://schemas.microsoft.com/office/drawing/2014/main" id="{4A505ED8-F27F-48F9-ACDA-87F1671DF86F}"/>
                </a:ext>
              </a:extLst>
            </p:cNvPr>
            <p:cNvSpPr/>
            <p:nvPr/>
          </p:nvSpPr>
          <p:spPr>
            <a:xfrm>
              <a:off x="7255633" y="4126563"/>
              <a:ext cx="805189" cy="799436"/>
            </a:xfrm>
            <a:prstGeom prst="flowChartPreparation">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4" name="Tekstiruutu 223">
              <a:extLst>
                <a:ext uri="{FF2B5EF4-FFF2-40B4-BE49-F238E27FC236}">
                  <a16:creationId xmlns:a16="http://schemas.microsoft.com/office/drawing/2014/main" id="{3BEF4C17-AA78-410D-A95A-C84DA4AF4FCD}"/>
                </a:ext>
              </a:extLst>
            </p:cNvPr>
            <p:cNvSpPr txBox="1"/>
            <p:nvPr/>
          </p:nvSpPr>
          <p:spPr>
            <a:xfrm>
              <a:off x="7304178" y="4207667"/>
              <a:ext cx="723311" cy="794223"/>
            </a:xfrm>
            <a:prstGeom prst="rect">
              <a:avLst/>
            </a:prstGeom>
            <a:noFill/>
          </p:spPr>
          <p:txBody>
            <a:bodyPr wrap="square" lIns="91440" tIns="45720" rIns="91440" bIns="45720" rtlCol="0" anchor="t">
              <a:spAutoFit/>
            </a:bodyPr>
            <a:lstStyle/>
            <a:p>
              <a:pPr algn="ctr"/>
              <a:r>
                <a:rPr lang="fi-FI" sz="1200">
                  <a:solidFill>
                    <a:schemeClr val="bg1"/>
                  </a:solidFill>
                </a:rPr>
                <a:t>Antenna measurem.lab</a:t>
              </a:r>
              <a:endParaRPr lang="fi-FI" sz="1200">
                <a:solidFill>
                  <a:schemeClr val="bg1"/>
                </a:solidFill>
                <a:cs typeface="Arial"/>
              </a:endParaRPr>
            </a:p>
          </p:txBody>
        </p:sp>
      </p:grpSp>
      <p:grpSp>
        <p:nvGrpSpPr>
          <p:cNvPr id="225" name="Ryhmä 224">
            <a:extLst>
              <a:ext uri="{FF2B5EF4-FFF2-40B4-BE49-F238E27FC236}">
                <a16:creationId xmlns:a16="http://schemas.microsoft.com/office/drawing/2014/main" id="{7EF4B2CF-9EF7-4CD1-8027-261DCA6AF795}"/>
              </a:ext>
            </a:extLst>
          </p:cNvPr>
          <p:cNvGrpSpPr/>
          <p:nvPr/>
        </p:nvGrpSpPr>
        <p:grpSpPr>
          <a:xfrm>
            <a:off x="10203931" y="3033905"/>
            <a:ext cx="791977" cy="664952"/>
            <a:chOff x="7255633" y="4126563"/>
            <a:chExt cx="805189" cy="799436"/>
          </a:xfrm>
        </p:grpSpPr>
        <p:sp>
          <p:nvSpPr>
            <p:cNvPr id="226" name="Vuokaaviosymboli: Asettelu 225">
              <a:extLst>
                <a:ext uri="{FF2B5EF4-FFF2-40B4-BE49-F238E27FC236}">
                  <a16:creationId xmlns:a16="http://schemas.microsoft.com/office/drawing/2014/main" id="{DDBB359A-E83E-4562-97FA-6BF4203BE230}"/>
                </a:ext>
              </a:extLst>
            </p:cNvPr>
            <p:cNvSpPr/>
            <p:nvPr/>
          </p:nvSpPr>
          <p:spPr>
            <a:xfrm>
              <a:off x="7255633" y="4126563"/>
              <a:ext cx="805189" cy="799436"/>
            </a:xfrm>
            <a:prstGeom prst="flowChartPreparation">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7" name="Tekstiruutu 226">
              <a:extLst>
                <a:ext uri="{FF2B5EF4-FFF2-40B4-BE49-F238E27FC236}">
                  <a16:creationId xmlns:a16="http://schemas.microsoft.com/office/drawing/2014/main" id="{4E2B63E8-7B4B-43B1-8B0B-0F8406EA7948}"/>
                </a:ext>
              </a:extLst>
            </p:cNvPr>
            <p:cNvSpPr txBox="1"/>
            <p:nvPr/>
          </p:nvSpPr>
          <p:spPr>
            <a:xfrm>
              <a:off x="7287766" y="4162915"/>
              <a:ext cx="723311" cy="750666"/>
            </a:xfrm>
            <a:prstGeom prst="rect">
              <a:avLst/>
            </a:prstGeom>
            <a:noFill/>
          </p:spPr>
          <p:txBody>
            <a:bodyPr wrap="square" rtlCol="0">
              <a:spAutoFit/>
            </a:bodyPr>
            <a:lstStyle/>
            <a:p>
              <a:pPr algn="ctr"/>
              <a:r>
                <a:rPr lang="fi-FI" sz="1200">
                  <a:solidFill>
                    <a:schemeClr val="bg1"/>
                  </a:solidFill>
                </a:rPr>
                <a:t>Smart Grid </a:t>
              </a:r>
              <a:r>
                <a:rPr lang="fi-FI" sz="1200" err="1">
                  <a:solidFill>
                    <a:schemeClr val="bg1"/>
                  </a:solidFill>
                </a:rPr>
                <a:t>lab</a:t>
              </a:r>
              <a:endParaRPr lang="fi-FI" sz="1200">
                <a:solidFill>
                  <a:schemeClr val="bg1"/>
                </a:solidFill>
              </a:endParaRPr>
            </a:p>
          </p:txBody>
        </p:sp>
      </p:grpSp>
      <p:grpSp>
        <p:nvGrpSpPr>
          <p:cNvPr id="228" name="Ryhmä 227">
            <a:extLst>
              <a:ext uri="{FF2B5EF4-FFF2-40B4-BE49-F238E27FC236}">
                <a16:creationId xmlns:a16="http://schemas.microsoft.com/office/drawing/2014/main" id="{DF4CFA38-6D30-47F5-A8D7-C8454AD44306}"/>
              </a:ext>
            </a:extLst>
          </p:cNvPr>
          <p:cNvGrpSpPr/>
          <p:nvPr/>
        </p:nvGrpSpPr>
        <p:grpSpPr>
          <a:xfrm>
            <a:off x="6633270" y="4218068"/>
            <a:ext cx="887591" cy="491659"/>
            <a:chOff x="7255633" y="4126563"/>
            <a:chExt cx="805189" cy="799436"/>
          </a:xfrm>
        </p:grpSpPr>
        <p:sp>
          <p:nvSpPr>
            <p:cNvPr id="229" name="Vuokaaviosymboli: Asettelu 228">
              <a:extLst>
                <a:ext uri="{FF2B5EF4-FFF2-40B4-BE49-F238E27FC236}">
                  <a16:creationId xmlns:a16="http://schemas.microsoft.com/office/drawing/2014/main" id="{EE458AEA-5E41-4DA3-8DE5-FC0A0DB1B5D4}"/>
                </a:ext>
              </a:extLst>
            </p:cNvPr>
            <p:cNvSpPr/>
            <p:nvPr/>
          </p:nvSpPr>
          <p:spPr>
            <a:xfrm>
              <a:off x="7255633" y="4126563"/>
              <a:ext cx="805189" cy="799436"/>
            </a:xfrm>
            <a:prstGeom prst="flowChartPreparation">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0" name="Tekstiruutu 229">
              <a:extLst>
                <a:ext uri="{FF2B5EF4-FFF2-40B4-BE49-F238E27FC236}">
                  <a16:creationId xmlns:a16="http://schemas.microsoft.com/office/drawing/2014/main" id="{87AB2EAB-C59C-4F5D-97E1-1183E48C5731}"/>
                </a:ext>
              </a:extLst>
            </p:cNvPr>
            <p:cNvSpPr txBox="1"/>
            <p:nvPr/>
          </p:nvSpPr>
          <p:spPr>
            <a:xfrm>
              <a:off x="7276706" y="4281860"/>
              <a:ext cx="723311" cy="450399"/>
            </a:xfrm>
            <a:prstGeom prst="rect">
              <a:avLst/>
            </a:prstGeom>
            <a:noFill/>
          </p:spPr>
          <p:txBody>
            <a:bodyPr wrap="square" rtlCol="0">
              <a:spAutoFit/>
            </a:bodyPr>
            <a:lstStyle/>
            <a:p>
              <a:pPr algn="ctr"/>
              <a:r>
                <a:rPr lang="fi-FI" sz="1200">
                  <a:solidFill>
                    <a:schemeClr val="bg1"/>
                  </a:solidFill>
                </a:rPr>
                <a:t>EMC</a:t>
              </a:r>
              <a:r>
                <a:rPr lang="fi-FI" sz="1200">
                  <a:solidFill>
                    <a:srgbClr val="FF9933"/>
                  </a:solidFill>
                </a:rPr>
                <a:t> </a:t>
              </a:r>
              <a:r>
                <a:rPr lang="fi-FI" sz="1200" err="1">
                  <a:solidFill>
                    <a:schemeClr val="bg1"/>
                  </a:solidFill>
                </a:rPr>
                <a:t>lab</a:t>
              </a:r>
              <a:endParaRPr lang="fi-FI" sz="1200">
                <a:solidFill>
                  <a:schemeClr val="bg1"/>
                </a:solidFill>
              </a:endParaRPr>
            </a:p>
          </p:txBody>
        </p:sp>
      </p:grpSp>
      <p:grpSp>
        <p:nvGrpSpPr>
          <p:cNvPr id="154" name="Ryhmä 153">
            <a:extLst>
              <a:ext uri="{FF2B5EF4-FFF2-40B4-BE49-F238E27FC236}">
                <a16:creationId xmlns:a16="http://schemas.microsoft.com/office/drawing/2014/main" id="{C50F805A-1FA5-4FE1-B310-453166C2DCEB}"/>
              </a:ext>
            </a:extLst>
          </p:cNvPr>
          <p:cNvGrpSpPr/>
          <p:nvPr/>
        </p:nvGrpSpPr>
        <p:grpSpPr>
          <a:xfrm>
            <a:off x="7956374" y="3146708"/>
            <a:ext cx="1005586" cy="607323"/>
            <a:chOff x="10753991" y="3338234"/>
            <a:chExt cx="1005586" cy="607323"/>
          </a:xfrm>
        </p:grpSpPr>
        <p:sp>
          <p:nvSpPr>
            <p:cNvPr id="161" name="Vuokaaviosymboli: Asettelu 160">
              <a:extLst>
                <a:ext uri="{FF2B5EF4-FFF2-40B4-BE49-F238E27FC236}">
                  <a16:creationId xmlns:a16="http://schemas.microsoft.com/office/drawing/2014/main" id="{7FDEA946-A735-44C4-8F34-EF5C72727D26}"/>
                </a:ext>
              </a:extLst>
            </p:cNvPr>
            <p:cNvSpPr/>
            <p:nvPr/>
          </p:nvSpPr>
          <p:spPr>
            <a:xfrm>
              <a:off x="10986645" y="3338234"/>
              <a:ext cx="596825" cy="607323"/>
            </a:xfrm>
            <a:prstGeom prst="flowChartPreparation">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3" name="Tekstiruutu 172">
              <a:extLst>
                <a:ext uri="{FF2B5EF4-FFF2-40B4-BE49-F238E27FC236}">
                  <a16:creationId xmlns:a16="http://schemas.microsoft.com/office/drawing/2014/main" id="{E72250A0-D907-4FDF-B24C-64CD1B4098A2}"/>
                </a:ext>
              </a:extLst>
            </p:cNvPr>
            <p:cNvSpPr txBox="1"/>
            <p:nvPr/>
          </p:nvSpPr>
          <p:spPr>
            <a:xfrm>
              <a:off x="10753991" y="3538184"/>
              <a:ext cx="1005586" cy="276999"/>
            </a:xfrm>
            <a:prstGeom prst="rect">
              <a:avLst/>
            </a:prstGeom>
            <a:noFill/>
          </p:spPr>
          <p:txBody>
            <a:bodyPr wrap="square" rtlCol="0">
              <a:spAutoFit/>
            </a:bodyPr>
            <a:lstStyle/>
            <a:p>
              <a:pPr algn="ctr"/>
              <a:r>
                <a:rPr lang="fi-FI" sz="1200">
                  <a:solidFill>
                    <a:schemeClr val="bg1"/>
                  </a:solidFill>
                </a:rPr>
                <a:t>LFE</a:t>
              </a:r>
            </a:p>
          </p:txBody>
        </p:sp>
      </p:grpSp>
      <p:grpSp>
        <p:nvGrpSpPr>
          <p:cNvPr id="174" name="Ryhmä 173">
            <a:extLst>
              <a:ext uri="{FF2B5EF4-FFF2-40B4-BE49-F238E27FC236}">
                <a16:creationId xmlns:a16="http://schemas.microsoft.com/office/drawing/2014/main" id="{D4DE7EE1-26FD-45A5-A1D6-514E701EA2A3}"/>
              </a:ext>
            </a:extLst>
          </p:cNvPr>
          <p:cNvGrpSpPr/>
          <p:nvPr/>
        </p:nvGrpSpPr>
        <p:grpSpPr>
          <a:xfrm>
            <a:off x="11215585" y="2956411"/>
            <a:ext cx="887591" cy="508405"/>
            <a:chOff x="7255633" y="4126563"/>
            <a:chExt cx="805189" cy="826665"/>
          </a:xfrm>
          <a:solidFill>
            <a:schemeClr val="accent1"/>
          </a:solidFill>
        </p:grpSpPr>
        <p:sp>
          <p:nvSpPr>
            <p:cNvPr id="175" name="Vuokaaviosymboli: Asettelu 174">
              <a:extLst>
                <a:ext uri="{FF2B5EF4-FFF2-40B4-BE49-F238E27FC236}">
                  <a16:creationId xmlns:a16="http://schemas.microsoft.com/office/drawing/2014/main" id="{1526B23A-FF1D-4812-A2E3-90E3FC2ACF1E}"/>
                </a:ext>
              </a:extLst>
            </p:cNvPr>
            <p:cNvSpPr/>
            <p:nvPr/>
          </p:nvSpPr>
          <p:spPr>
            <a:xfrm>
              <a:off x="7255633" y="4126563"/>
              <a:ext cx="805189" cy="799436"/>
            </a:xfrm>
            <a:prstGeom prst="flowChartPreparation">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6" name="Tekstiruutu 175">
              <a:extLst>
                <a:ext uri="{FF2B5EF4-FFF2-40B4-BE49-F238E27FC236}">
                  <a16:creationId xmlns:a16="http://schemas.microsoft.com/office/drawing/2014/main" id="{4F9A1BEC-A215-42CE-B1E5-F732D3640038}"/>
                </a:ext>
              </a:extLst>
            </p:cNvPr>
            <p:cNvSpPr txBox="1"/>
            <p:nvPr/>
          </p:nvSpPr>
          <p:spPr>
            <a:xfrm>
              <a:off x="7298827" y="4202562"/>
              <a:ext cx="723311" cy="750666"/>
            </a:xfrm>
            <a:prstGeom prst="rect">
              <a:avLst/>
            </a:prstGeom>
            <a:noFill/>
          </p:spPr>
          <p:txBody>
            <a:bodyPr wrap="square" rtlCol="0">
              <a:spAutoFit/>
            </a:bodyPr>
            <a:lstStyle/>
            <a:p>
              <a:pPr algn="ctr"/>
              <a:r>
                <a:rPr lang="fi-FI" sz="1200">
                  <a:solidFill>
                    <a:schemeClr val="bg1"/>
                  </a:solidFill>
                </a:rPr>
                <a:t>FPGA </a:t>
              </a:r>
              <a:r>
                <a:rPr lang="fi-FI" sz="1200" err="1">
                  <a:solidFill>
                    <a:schemeClr val="bg1"/>
                  </a:solidFill>
                </a:rPr>
                <a:t>Lab</a:t>
              </a:r>
              <a:endParaRPr lang="fi-FI" sz="1200">
                <a:solidFill>
                  <a:schemeClr val="bg1"/>
                </a:solidFill>
              </a:endParaRPr>
            </a:p>
          </p:txBody>
        </p:sp>
      </p:grpSp>
      <p:sp>
        <p:nvSpPr>
          <p:cNvPr id="152" name="Tekstiruutu 151">
            <a:extLst>
              <a:ext uri="{FF2B5EF4-FFF2-40B4-BE49-F238E27FC236}">
                <a16:creationId xmlns:a16="http://schemas.microsoft.com/office/drawing/2014/main" id="{F3756549-7BD2-4BC0-8A4B-27074C23B161}"/>
              </a:ext>
            </a:extLst>
          </p:cNvPr>
          <p:cNvSpPr txBox="1"/>
          <p:nvPr/>
        </p:nvSpPr>
        <p:spPr>
          <a:xfrm>
            <a:off x="9255561" y="1144815"/>
            <a:ext cx="1544985" cy="830997"/>
          </a:xfrm>
          <a:prstGeom prst="rect">
            <a:avLst/>
          </a:prstGeom>
          <a:noFill/>
        </p:spPr>
        <p:txBody>
          <a:bodyPr wrap="square" lIns="91440" tIns="45720" rIns="91440" bIns="45720" rtlCol="0" anchor="t">
            <a:spAutoFit/>
          </a:bodyPr>
          <a:lstStyle/>
          <a:p>
            <a:r>
              <a:rPr lang="fi-FI" sz="1600" b="1" err="1"/>
              <a:t>Electrical</a:t>
            </a:r>
            <a:r>
              <a:rPr lang="fi-FI" sz="1600" b="1"/>
              <a:t> </a:t>
            </a:r>
            <a:r>
              <a:rPr lang="fi-FI" sz="1600" b="1" err="1"/>
              <a:t>energy</a:t>
            </a:r>
            <a:r>
              <a:rPr lang="fi-FI" sz="1600" b="1"/>
              <a:t> engineering</a:t>
            </a:r>
            <a:endParaRPr lang="fi-FI" sz="1600"/>
          </a:p>
        </p:txBody>
      </p:sp>
      <p:grpSp>
        <p:nvGrpSpPr>
          <p:cNvPr id="197" name="Ryhmä 196">
            <a:extLst>
              <a:ext uri="{FF2B5EF4-FFF2-40B4-BE49-F238E27FC236}">
                <a16:creationId xmlns:a16="http://schemas.microsoft.com/office/drawing/2014/main" id="{8DED753B-5493-427C-A1B7-94E9C12620B8}"/>
              </a:ext>
            </a:extLst>
          </p:cNvPr>
          <p:cNvGrpSpPr/>
          <p:nvPr/>
        </p:nvGrpSpPr>
        <p:grpSpPr>
          <a:xfrm>
            <a:off x="2476021" y="3282979"/>
            <a:ext cx="805189" cy="500688"/>
            <a:chOff x="7255633" y="4126563"/>
            <a:chExt cx="805189" cy="799436"/>
          </a:xfrm>
          <a:solidFill>
            <a:schemeClr val="tx2"/>
          </a:solidFill>
        </p:grpSpPr>
        <p:sp>
          <p:nvSpPr>
            <p:cNvPr id="198" name="Vuokaaviosymboli: Asettelu 197">
              <a:extLst>
                <a:ext uri="{FF2B5EF4-FFF2-40B4-BE49-F238E27FC236}">
                  <a16:creationId xmlns:a16="http://schemas.microsoft.com/office/drawing/2014/main" id="{5521FD1A-A159-47AF-BCFD-6DB352D00D64}"/>
                </a:ext>
              </a:extLst>
            </p:cNvPr>
            <p:cNvSpPr/>
            <p:nvPr/>
          </p:nvSpPr>
          <p:spPr>
            <a:xfrm>
              <a:off x="7255633" y="4126563"/>
              <a:ext cx="805189" cy="799436"/>
            </a:xfrm>
            <a:prstGeom prst="flowChartPreparation">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9" name="Tekstiruutu 198">
              <a:extLst>
                <a:ext uri="{FF2B5EF4-FFF2-40B4-BE49-F238E27FC236}">
                  <a16:creationId xmlns:a16="http://schemas.microsoft.com/office/drawing/2014/main" id="{A79318BA-53CD-4717-972B-72435223E497}"/>
                </a:ext>
              </a:extLst>
            </p:cNvPr>
            <p:cNvSpPr txBox="1"/>
            <p:nvPr/>
          </p:nvSpPr>
          <p:spPr>
            <a:xfrm>
              <a:off x="7262053" y="4317859"/>
              <a:ext cx="753046" cy="442277"/>
            </a:xfrm>
            <a:prstGeom prst="rect">
              <a:avLst/>
            </a:prstGeom>
            <a:noFill/>
          </p:spPr>
          <p:txBody>
            <a:bodyPr wrap="square" rtlCol="0">
              <a:spAutoFit/>
            </a:bodyPr>
            <a:lstStyle/>
            <a:p>
              <a:pPr algn="ctr"/>
              <a:r>
                <a:rPr lang="fi-FI" sz="1200">
                  <a:solidFill>
                    <a:schemeClr val="bg1"/>
                  </a:solidFill>
                </a:rPr>
                <a:t>LUDUS</a:t>
              </a:r>
            </a:p>
          </p:txBody>
        </p:sp>
      </p:grpSp>
      <p:grpSp>
        <p:nvGrpSpPr>
          <p:cNvPr id="212" name="Ryhmä 211">
            <a:extLst>
              <a:ext uri="{FF2B5EF4-FFF2-40B4-BE49-F238E27FC236}">
                <a16:creationId xmlns:a16="http://schemas.microsoft.com/office/drawing/2014/main" id="{C2E8AC64-2575-44CC-B6ED-A7F2224C5B6E}"/>
              </a:ext>
            </a:extLst>
          </p:cNvPr>
          <p:cNvGrpSpPr/>
          <p:nvPr/>
        </p:nvGrpSpPr>
        <p:grpSpPr>
          <a:xfrm>
            <a:off x="2441858" y="2393550"/>
            <a:ext cx="887591" cy="491659"/>
            <a:chOff x="7255633" y="4067637"/>
            <a:chExt cx="805189" cy="799436"/>
          </a:xfrm>
          <a:solidFill>
            <a:schemeClr val="tx2"/>
          </a:solidFill>
        </p:grpSpPr>
        <p:sp>
          <p:nvSpPr>
            <p:cNvPr id="213" name="Vuokaaviosymboli: Asettelu 212">
              <a:extLst>
                <a:ext uri="{FF2B5EF4-FFF2-40B4-BE49-F238E27FC236}">
                  <a16:creationId xmlns:a16="http://schemas.microsoft.com/office/drawing/2014/main" id="{B0E1BC3A-33E1-4EBC-8B0C-B7C09728D11F}"/>
                </a:ext>
              </a:extLst>
            </p:cNvPr>
            <p:cNvSpPr/>
            <p:nvPr/>
          </p:nvSpPr>
          <p:spPr>
            <a:xfrm>
              <a:off x="7255633" y="4067637"/>
              <a:ext cx="805189" cy="799436"/>
            </a:xfrm>
            <a:prstGeom prst="flowChartPreparation">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4" name="Tekstiruutu 213">
              <a:extLst>
                <a:ext uri="{FF2B5EF4-FFF2-40B4-BE49-F238E27FC236}">
                  <a16:creationId xmlns:a16="http://schemas.microsoft.com/office/drawing/2014/main" id="{D2D87262-B1D9-450F-9220-80C8C4BBBBD7}"/>
                </a:ext>
              </a:extLst>
            </p:cNvPr>
            <p:cNvSpPr txBox="1"/>
            <p:nvPr/>
          </p:nvSpPr>
          <p:spPr>
            <a:xfrm>
              <a:off x="7276706" y="4281860"/>
              <a:ext cx="723311" cy="450400"/>
            </a:xfrm>
            <a:prstGeom prst="rect">
              <a:avLst/>
            </a:prstGeom>
            <a:noFill/>
          </p:spPr>
          <p:txBody>
            <a:bodyPr wrap="square" rtlCol="0">
              <a:spAutoFit/>
            </a:bodyPr>
            <a:lstStyle/>
            <a:p>
              <a:pPr algn="ctr"/>
              <a:r>
                <a:rPr lang="fi-FI" sz="1200">
                  <a:solidFill>
                    <a:schemeClr val="bg1"/>
                  </a:solidFill>
                </a:rPr>
                <a:t>TAUCHI</a:t>
              </a:r>
            </a:p>
          </p:txBody>
        </p:sp>
      </p:grpSp>
      <p:grpSp>
        <p:nvGrpSpPr>
          <p:cNvPr id="234" name="Ryhmä 233">
            <a:extLst>
              <a:ext uri="{FF2B5EF4-FFF2-40B4-BE49-F238E27FC236}">
                <a16:creationId xmlns:a16="http://schemas.microsoft.com/office/drawing/2014/main" id="{92C98B51-92B7-4E3E-9EB2-09ECC74E072A}"/>
              </a:ext>
            </a:extLst>
          </p:cNvPr>
          <p:cNvGrpSpPr/>
          <p:nvPr/>
        </p:nvGrpSpPr>
        <p:grpSpPr>
          <a:xfrm>
            <a:off x="1365009" y="2884093"/>
            <a:ext cx="887591" cy="633509"/>
            <a:chOff x="7255631" y="4126561"/>
            <a:chExt cx="805189" cy="799435"/>
          </a:xfrm>
        </p:grpSpPr>
        <p:sp>
          <p:nvSpPr>
            <p:cNvPr id="235" name="Vuokaaviosymboli: Asettelu 234">
              <a:extLst>
                <a:ext uri="{FF2B5EF4-FFF2-40B4-BE49-F238E27FC236}">
                  <a16:creationId xmlns:a16="http://schemas.microsoft.com/office/drawing/2014/main" id="{8085B058-715E-43DE-B88F-04617FC620E5}"/>
                </a:ext>
              </a:extLst>
            </p:cNvPr>
            <p:cNvSpPr/>
            <p:nvPr/>
          </p:nvSpPr>
          <p:spPr>
            <a:xfrm>
              <a:off x="7255631" y="4126561"/>
              <a:ext cx="805189" cy="799435"/>
            </a:xfrm>
            <a:prstGeom prst="flowChartPreparation">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6" name="Tekstiruutu 235">
              <a:extLst>
                <a:ext uri="{FF2B5EF4-FFF2-40B4-BE49-F238E27FC236}">
                  <a16:creationId xmlns:a16="http://schemas.microsoft.com/office/drawing/2014/main" id="{A0E0727E-2C8F-48AF-86E4-424176380016}"/>
                </a:ext>
              </a:extLst>
            </p:cNvPr>
            <p:cNvSpPr txBox="1"/>
            <p:nvPr/>
          </p:nvSpPr>
          <p:spPr>
            <a:xfrm>
              <a:off x="7293988" y="4257820"/>
              <a:ext cx="723311" cy="582582"/>
            </a:xfrm>
            <a:prstGeom prst="rect">
              <a:avLst/>
            </a:prstGeom>
            <a:noFill/>
          </p:spPr>
          <p:txBody>
            <a:bodyPr wrap="square" lIns="91440" tIns="45720" rIns="91440" bIns="45720" rtlCol="0" anchor="t">
              <a:spAutoFit/>
            </a:bodyPr>
            <a:lstStyle/>
            <a:p>
              <a:pPr algn="ctr"/>
              <a:r>
                <a:rPr lang="fi-FI" sz="1200">
                  <a:solidFill>
                    <a:schemeClr val="bg1"/>
                  </a:solidFill>
                </a:rPr>
                <a:t>Robo Studio</a:t>
              </a:r>
            </a:p>
          </p:txBody>
        </p:sp>
      </p:grpSp>
      <p:grpSp>
        <p:nvGrpSpPr>
          <p:cNvPr id="237" name="Ryhmä 236">
            <a:extLst>
              <a:ext uri="{FF2B5EF4-FFF2-40B4-BE49-F238E27FC236}">
                <a16:creationId xmlns:a16="http://schemas.microsoft.com/office/drawing/2014/main" id="{AF415DDD-DF0D-4303-B60E-6BF0797059CE}"/>
              </a:ext>
            </a:extLst>
          </p:cNvPr>
          <p:cNvGrpSpPr/>
          <p:nvPr/>
        </p:nvGrpSpPr>
        <p:grpSpPr>
          <a:xfrm>
            <a:off x="1913640" y="3787200"/>
            <a:ext cx="999706" cy="1237522"/>
            <a:chOff x="7255633" y="4126561"/>
            <a:chExt cx="805189" cy="1751505"/>
          </a:xfrm>
          <a:solidFill>
            <a:schemeClr val="tx2"/>
          </a:solidFill>
        </p:grpSpPr>
        <p:sp>
          <p:nvSpPr>
            <p:cNvPr id="238" name="Vuokaaviosymboli: Asettelu 237">
              <a:extLst>
                <a:ext uri="{FF2B5EF4-FFF2-40B4-BE49-F238E27FC236}">
                  <a16:creationId xmlns:a16="http://schemas.microsoft.com/office/drawing/2014/main" id="{CFA692B4-43D4-4C44-AE01-41ED2501A2A4}"/>
                </a:ext>
              </a:extLst>
            </p:cNvPr>
            <p:cNvSpPr/>
            <p:nvPr/>
          </p:nvSpPr>
          <p:spPr>
            <a:xfrm>
              <a:off x="7255633" y="4126561"/>
              <a:ext cx="805189" cy="799436"/>
            </a:xfrm>
            <a:prstGeom prst="flowChartPreparation">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9" name="Tekstiruutu 238">
              <a:extLst>
                <a:ext uri="{FF2B5EF4-FFF2-40B4-BE49-F238E27FC236}">
                  <a16:creationId xmlns:a16="http://schemas.microsoft.com/office/drawing/2014/main" id="{2503988B-F938-48C3-BB93-4352DDB77356}"/>
                </a:ext>
              </a:extLst>
            </p:cNvPr>
            <p:cNvSpPr txBox="1"/>
            <p:nvPr/>
          </p:nvSpPr>
          <p:spPr>
            <a:xfrm>
              <a:off x="7322790" y="4241170"/>
              <a:ext cx="650503" cy="1636896"/>
            </a:xfrm>
            <a:prstGeom prst="rect">
              <a:avLst/>
            </a:prstGeom>
            <a:noFill/>
          </p:spPr>
          <p:txBody>
            <a:bodyPr wrap="square" lIns="91440" tIns="45720" rIns="91440" bIns="45720" rtlCol="0" anchor="t">
              <a:spAutoFit/>
            </a:bodyPr>
            <a:lstStyle/>
            <a:p>
              <a:pPr algn="ctr"/>
              <a:r>
                <a:rPr lang="fi-FI" sz="1200">
                  <a:solidFill>
                    <a:schemeClr val="bg1"/>
                  </a:solidFill>
                </a:rPr>
                <a:t>Theatre Studio</a:t>
              </a:r>
            </a:p>
          </p:txBody>
        </p:sp>
      </p:grpSp>
      <p:grpSp>
        <p:nvGrpSpPr>
          <p:cNvPr id="142" name="Ryhmä 141">
            <a:extLst>
              <a:ext uri="{FF2B5EF4-FFF2-40B4-BE49-F238E27FC236}">
                <a16:creationId xmlns:a16="http://schemas.microsoft.com/office/drawing/2014/main" id="{110D93AD-0757-4190-8939-526EAE334501}"/>
              </a:ext>
            </a:extLst>
          </p:cNvPr>
          <p:cNvGrpSpPr/>
          <p:nvPr/>
        </p:nvGrpSpPr>
        <p:grpSpPr>
          <a:xfrm>
            <a:off x="9252318" y="3647311"/>
            <a:ext cx="997660" cy="753702"/>
            <a:chOff x="9247507" y="3494725"/>
            <a:chExt cx="1072127" cy="638827"/>
          </a:xfrm>
        </p:grpSpPr>
        <p:sp>
          <p:nvSpPr>
            <p:cNvPr id="143" name="Vuokaaviosymboli: Asettelu 142">
              <a:extLst>
                <a:ext uri="{FF2B5EF4-FFF2-40B4-BE49-F238E27FC236}">
                  <a16:creationId xmlns:a16="http://schemas.microsoft.com/office/drawing/2014/main" id="{A2F5C86D-CBCC-4817-8C71-894C7FA24275}"/>
                </a:ext>
              </a:extLst>
            </p:cNvPr>
            <p:cNvSpPr/>
            <p:nvPr/>
          </p:nvSpPr>
          <p:spPr>
            <a:xfrm>
              <a:off x="9247507" y="3494725"/>
              <a:ext cx="1072127" cy="638827"/>
            </a:xfrm>
            <a:prstGeom prst="flowChartPreparation">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4" name="Tekstiruutu 143">
              <a:extLst>
                <a:ext uri="{FF2B5EF4-FFF2-40B4-BE49-F238E27FC236}">
                  <a16:creationId xmlns:a16="http://schemas.microsoft.com/office/drawing/2014/main" id="{8F1107CC-AB69-401B-89D5-78EE8E7676F2}"/>
                </a:ext>
              </a:extLst>
            </p:cNvPr>
            <p:cNvSpPr txBox="1"/>
            <p:nvPr/>
          </p:nvSpPr>
          <p:spPr>
            <a:xfrm>
              <a:off x="9333815" y="3574816"/>
              <a:ext cx="908063" cy="547821"/>
            </a:xfrm>
            <a:prstGeom prst="rect">
              <a:avLst/>
            </a:prstGeom>
            <a:noFill/>
          </p:spPr>
          <p:txBody>
            <a:bodyPr wrap="square" lIns="91440" tIns="45720" rIns="91440" bIns="45720" rtlCol="0" anchor="t">
              <a:spAutoFit/>
            </a:bodyPr>
            <a:lstStyle/>
            <a:p>
              <a:pPr algn="ctr"/>
              <a:r>
                <a:rPr lang="fi-FI" sz="1200">
                  <a:solidFill>
                    <a:schemeClr val="bg1"/>
                  </a:solidFill>
                </a:rPr>
                <a:t>Power Electro</a:t>
              </a:r>
              <a:br>
                <a:rPr lang="fi-FI" sz="1200">
                  <a:solidFill>
                    <a:schemeClr val="bg1"/>
                  </a:solidFill>
                </a:rPr>
              </a:br>
              <a:r>
                <a:rPr lang="fi-FI" sz="1200">
                  <a:solidFill>
                    <a:schemeClr val="bg1"/>
                  </a:solidFill>
                </a:rPr>
                <a:t>nics</a:t>
              </a:r>
              <a:endParaRPr lang="fi-FI" sz="1200">
                <a:solidFill>
                  <a:schemeClr val="bg1"/>
                </a:solidFill>
                <a:cs typeface="Arial"/>
              </a:endParaRPr>
            </a:p>
          </p:txBody>
        </p:sp>
      </p:grpSp>
      <p:grpSp>
        <p:nvGrpSpPr>
          <p:cNvPr id="145" name="Ryhmä 144">
            <a:extLst>
              <a:ext uri="{FF2B5EF4-FFF2-40B4-BE49-F238E27FC236}">
                <a16:creationId xmlns:a16="http://schemas.microsoft.com/office/drawing/2014/main" id="{B4AF1467-8C54-459C-8FB6-90897D4E9534}"/>
              </a:ext>
            </a:extLst>
          </p:cNvPr>
          <p:cNvGrpSpPr/>
          <p:nvPr/>
        </p:nvGrpSpPr>
        <p:grpSpPr>
          <a:xfrm>
            <a:off x="9219105" y="2558260"/>
            <a:ext cx="1004681" cy="848503"/>
            <a:chOff x="9247507" y="3494725"/>
            <a:chExt cx="1072127" cy="742369"/>
          </a:xfrm>
        </p:grpSpPr>
        <p:sp>
          <p:nvSpPr>
            <p:cNvPr id="146" name="Vuokaaviosymboli: Asettelu 145">
              <a:extLst>
                <a:ext uri="{FF2B5EF4-FFF2-40B4-BE49-F238E27FC236}">
                  <a16:creationId xmlns:a16="http://schemas.microsoft.com/office/drawing/2014/main" id="{54823D63-9CAE-4BC2-826A-0D6D14E69266}"/>
                </a:ext>
              </a:extLst>
            </p:cNvPr>
            <p:cNvSpPr/>
            <p:nvPr/>
          </p:nvSpPr>
          <p:spPr>
            <a:xfrm>
              <a:off x="9247507" y="3494725"/>
              <a:ext cx="1072127" cy="638827"/>
            </a:xfrm>
            <a:prstGeom prst="flowChartPreparation">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7" name="Tekstiruutu 146">
              <a:extLst>
                <a:ext uri="{FF2B5EF4-FFF2-40B4-BE49-F238E27FC236}">
                  <a16:creationId xmlns:a16="http://schemas.microsoft.com/office/drawing/2014/main" id="{C60F1324-7F01-4CA1-A76F-9404927792DB}"/>
                </a:ext>
              </a:extLst>
            </p:cNvPr>
            <p:cNvSpPr txBox="1"/>
            <p:nvPr/>
          </p:nvSpPr>
          <p:spPr>
            <a:xfrm>
              <a:off x="9410953" y="3590763"/>
              <a:ext cx="732746" cy="646331"/>
            </a:xfrm>
            <a:prstGeom prst="rect">
              <a:avLst/>
            </a:prstGeom>
            <a:noFill/>
          </p:spPr>
          <p:txBody>
            <a:bodyPr wrap="square" lIns="91440" tIns="45720" rIns="91440" bIns="45720" rtlCol="0" anchor="t">
              <a:spAutoFit/>
            </a:bodyPr>
            <a:lstStyle/>
            <a:p>
              <a:pPr algn="ctr"/>
              <a:r>
                <a:rPr lang="fi-FI" sz="1200">
                  <a:solidFill>
                    <a:schemeClr val="bg1"/>
                  </a:solidFill>
                </a:rPr>
                <a:t>Electromechanics</a:t>
              </a:r>
              <a:endParaRPr lang="fi-FI" sz="1200">
                <a:solidFill>
                  <a:schemeClr val="bg1"/>
                </a:solidFill>
                <a:cs typeface="Arial"/>
              </a:endParaRPr>
            </a:p>
          </p:txBody>
        </p:sp>
      </p:grpSp>
      <p:sp>
        <p:nvSpPr>
          <p:cNvPr id="6" name="Pilvi 5">
            <a:extLst>
              <a:ext uri="{FF2B5EF4-FFF2-40B4-BE49-F238E27FC236}">
                <a16:creationId xmlns:a16="http://schemas.microsoft.com/office/drawing/2014/main" id="{6023ECE0-0369-4908-872C-9CB7329CD2C9}"/>
              </a:ext>
            </a:extLst>
          </p:cNvPr>
          <p:cNvSpPr/>
          <p:nvPr/>
        </p:nvSpPr>
        <p:spPr>
          <a:xfrm>
            <a:off x="77300" y="4977801"/>
            <a:ext cx="947548" cy="548075"/>
          </a:xfrm>
          <a:prstGeom prst="cloud">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0" name="Tekstiruutu 249">
            <a:extLst>
              <a:ext uri="{FF2B5EF4-FFF2-40B4-BE49-F238E27FC236}">
                <a16:creationId xmlns:a16="http://schemas.microsoft.com/office/drawing/2014/main" id="{A430500B-5B7A-4D49-ADCF-7E58805C67AE}"/>
              </a:ext>
            </a:extLst>
          </p:cNvPr>
          <p:cNvSpPr txBox="1"/>
          <p:nvPr/>
        </p:nvSpPr>
        <p:spPr>
          <a:xfrm>
            <a:off x="221486" y="5130303"/>
            <a:ext cx="693350" cy="276999"/>
          </a:xfrm>
          <a:prstGeom prst="rect">
            <a:avLst/>
          </a:prstGeom>
          <a:noFill/>
        </p:spPr>
        <p:txBody>
          <a:bodyPr wrap="square" rtlCol="0">
            <a:spAutoFit/>
          </a:bodyPr>
          <a:lstStyle/>
          <a:p>
            <a:pPr algn="ctr"/>
            <a:r>
              <a:rPr lang="fi-FI" sz="1200" dirty="0">
                <a:solidFill>
                  <a:schemeClr val="bg1"/>
                </a:solidFill>
              </a:rPr>
              <a:t>PAIDIA</a:t>
            </a:r>
          </a:p>
        </p:txBody>
      </p:sp>
      <p:grpSp>
        <p:nvGrpSpPr>
          <p:cNvPr id="9" name="Ryhmä 8">
            <a:extLst>
              <a:ext uri="{FF2B5EF4-FFF2-40B4-BE49-F238E27FC236}">
                <a16:creationId xmlns:a16="http://schemas.microsoft.com/office/drawing/2014/main" id="{2C045F6F-1A25-46A2-8A27-36AF11C1CDC1}"/>
              </a:ext>
            </a:extLst>
          </p:cNvPr>
          <p:cNvGrpSpPr/>
          <p:nvPr/>
        </p:nvGrpSpPr>
        <p:grpSpPr>
          <a:xfrm>
            <a:off x="10382598" y="3866559"/>
            <a:ext cx="900434" cy="738623"/>
            <a:chOff x="8418445" y="364894"/>
            <a:chExt cx="1034049" cy="914516"/>
          </a:xfrm>
        </p:grpSpPr>
        <p:sp>
          <p:nvSpPr>
            <p:cNvPr id="7" name="Kyltti 6">
              <a:extLst>
                <a:ext uri="{FF2B5EF4-FFF2-40B4-BE49-F238E27FC236}">
                  <a16:creationId xmlns:a16="http://schemas.microsoft.com/office/drawing/2014/main" id="{80D2DA76-D11E-4671-85E1-EE16583D0566}"/>
                </a:ext>
              </a:extLst>
            </p:cNvPr>
            <p:cNvSpPr/>
            <p:nvPr/>
          </p:nvSpPr>
          <p:spPr>
            <a:xfrm>
              <a:off x="8421730" y="364894"/>
              <a:ext cx="1003411" cy="914516"/>
            </a:xfrm>
            <a:prstGeom prst="plaqu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1" name="Tekstiruutu 250">
              <a:extLst>
                <a:ext uri="{FF2B5EF4-FFF2-40B4-BE49-F238E27FC236}">
                  <a16:creationId xmlns:a16="http://schemas.microsoft.com/office/drawing/2014/main" id="{CC7DDB62-926D-4E2F-9856-B9317645C216}"/>
                </a:ext>
              </a:extLst>
            </p:cNvPr>
            <p:cNvSpPr txBox="1"/>
            <p:nvPr/>
          </p:nvSpPr>
          <p:spPr>
            <a:xfrm>
              <a:off x="8418445" y="394194"/>
              <a:ext cx="1034049" cy="876459"/>
            </a:xfrm>
            <a:prstGeom prst="rect">
              <a:avLst/>
            </a:prstGeom>
            <a:noFill/>
          </p:spPr>
          <p:txBody>
            <a:bodyPr wrap="square" lIns="91440" tIns="45720" rIns="91440" bIns="45720" rtlCol="0" anchor="t">
              <a:spAutoFit/>
            </a:bodyPr>
            <a:lstStyle/>
            <a:p>
              <a:pPr algn="ctr"/>
              <a:r>
                <a:rPr lang="fi-FI" sz="1000">
                  <a:solidFill>
                    <a:schemeClr val="bg1"/>
                  </a:solidFill>
                </a:rPr>
                <a:t>Agco generator motor</a:t>
              </a:r>
              <a:br>
                <a:rPr lang="fi-FI" sz="1000">
                  <a:solidFill>
                    <a:schemeClr val="bg1"/>
                  </a:solidFill>
                  <a:cs typeface="Arial"/>
                </a:rPr>
              </a:br>
              <a:r>
                <a:rPr lang="fi-FI" sz="1000">
                  <a:solidFill>
                    <a:schemeClr val="bg1"/>
                  </a:solidFill>
                </a:rPr>
                <a:t>(ITC+ENS)</a:t>
              </a:r>
            </a:p>
          </p:txBody>
        </p:sp>
      </p:grpSp>
      <p:grpSp>
        <p:nvGrpSpPr>
          <p:cNvPr id="13" name="Ryhmä 12">
            <a:extLst>
              <a:ext uri="{FF2B5EF4-FFF2-40B4-BE49-F238E27FC236}">
                <a16:creationId xmlns:a16="http://schemas.microsoft.com/office/drawing/2014/main" id="{CF3D9472-C686-445A-9E80-9B77EB8906BB}"/>
              </a:ext>
            </a:extLst>
          </p:cNvPr>
          <p:cNvGrpSpPr/>
          <p:nvPr/>
        </p:nvGrpSpPr>
        <p:grpSpPr>
          <a:xfrm>
            <a:off x="6418369" y="1537501"/>
            <a:ext cx="1030787" cy="924916"/>
            <a:chOff x="7874407" y="3343857"/>
            <a:chExt cx="1030787" cy="924916"/>
          </a:xfrm>
        </p:grpSpPr>
        <p:sp>
          <p:nvSpPr>
            <p:cNvPr id="72" name="Vuokaaviosymboli: Asettelu 71">
              <a:extLst>
                <a:ext uri="{FF2B5EF4-FFF2-40B4-BE49-F238E27FC236}">
                  <a16:creationId xmlns:a16="http://schemas.microsoft.com/office/drawing/2014/main" id="{CE79D9BD-52DE-42CD-9727-48F101C9B089}"/>
                </a:ext>
              </a:extLst>
            </p:cNvPr>
            <p:cNvSpPr/>
            <p:nvPr/>
          </p:nvSpPr>
          <p:spPr>
            <a:xfrm>
              <a:off x="7874407" y="3343857"/>
              <a:ext cx="1028110" cy="924916"/>
            </a:xfrm>
            <a:prstGeom prst="flowChartPreparation">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3" name="Tekstiruutu 72">
              <a:extLst>
                <a:ext uri="{FF2B5EF4-FFF2-40B4-BE49-F238E27FC236}">
                  <a16:creationId xmlns:a16="http://schemas.microsoft.com/office/drawing/2014/main" id="{95FA5E1A-569D-46F8-90A4-605B24C93EF3}"/>
                </a:ext>
              </a:extLst>
            </p:cNvPr>
            <p:cNvSpPr txBox="1"/>
            <p:nvPr/>
          </p:nvSpPr>
          <p:spPr>
            <a:xfrm>
              <a:off x="7899608" y="3520555"/>
              <a:ext cx="1005586" cy="646331"/>
            </a:xfrm>
            <a:prstGeom prst="rect">
              <a:avLst/>
            </a:prstGeom>
            <a:noFill/>
          </p:spPr>
          <p:txBody>
            <a:bodyPr wrap="square" rtlCol="0">
              <a:spAutoFit/>
            </a:bodyPr>
            <a:lstStyle/>
            <a:p>
              <a:pPr algn="ctr"/>
              <a:r>
                <a:rPr lang="fi-FI" sz="1200">
                  <a:solidFill>
                    <a:schemeClr val="bg1"/>
                  </a:solidFill>
                </a:rPr>
                <a:t>Computer </a:t>
              </a:r>
              <a:r>
                <a:rPr lang="fi-FI" sz="1200" err="1">
                  <a:solidFill>
                    <a:schemeClr val="bg1"/>
                  </a:solidFill>
                </a:rPr>
                <a:t>networking</a:t>
              </a:r>
              <a:r>
                <a:rPr lang="fi-FI" sz="1200">
                  <a:solidFill>
                    <a:schemeClr val="bg1"/>
                  </a:solidFill>
                </a:rPr>
                <a:t> </a:t>
              </a:r>
              <a:r>
                <a:rPr lang="fi-FI" sz="1200" err="1">
                  <a:solidFill>
                    <a:schemeClr val="bg1"/>
                  </a:solidFill>
                </a:rPr>
                <a:t>lab</a:t>
              </a:r>
              <a:endParaRPr lang="fi-FI" sz="1200">
                <a:solidFill>
                  <a:schemeClr val="bg1"/>
                </a:solidFill>
              </a:endParaRPr>
            </a:p>
          </p:txBody>
        </p:sp>
      </p:grpSp>
      <p:grpSp>
        <p:nvGrpSpPr>
          <p:cNvPr id="194" name="Ryhmä 193">
            <a:extLst>
              <a:ext uri="{FF2B5EF4-FFF2-40B4-BE49-F238E27FC236}">
                <a16:creationId xmlns:a16="http://schemas.microsoft.com/office/drawing/2014/main" id="{81F1C8C2-6A8B-4F35-BC96-C0675A60F252}"/>
              </a:ext>
            </a:extLst>
          </p:cNvPr>
          <p:cNvGrpSpPr/>
          <p:nvPr/>
        </p:nvGrpSpPr>
        <p:grpSpPr>
          <a:xfrm>
            <a:off x="11238384" y="1440423"/>
            <a:ext cx="805189" cy="608199"/>
            <a:chOff x="7255633" y="4126561"/>
            <a:chExt cx="805189" cy="799436"/>
          </a:xfrm>
          <a:solidFill>
            <a:schemeClr val="accent1"/>
          </a:solidFill>
        </p:grpSpPr>
        <p:sp>
          <p:nvSpPr>
            <p:cNvPr id="195" name="Vuokaaviosymboli: Asettelu 194">
              <a:extLst>
                <a:ext uri="{FF2B5EF4-FFF2-40B4-BE49-F238E27FC236}">
                  <a16:creationId xmlns:a16="http://schemas.microsoft.com/office/drawing/2014/main" id="{3162EDA7-C9D0-4627-ADDC-D1566CF91CCD}"/>
                </a:ext>
              </a:extLst>
            </p:cNvPr>
            <p:cNvSpPr/>
            <p:nvPr/>
          </p:nvSpPr>
          <p:spPr>
            <a:xfrm>
              <a:off x="7255633" y="4126561"/>
              <a:ext cx="805189" cy="799436"/>
            </a:xfrm>
            <a:prstGeom prst="flowChartPreparation">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6" name="Tekstiruutu 195">
              <a:extLst>
                <a:ext uri="{FF2B5EF4-FFF2-40B4-BE49-F238E27FC236}">
                  <a16:creationId xmlns:a16="http://schemas.microsoft.com/office/drawing/2014/main" id="{1AB4FFF5-07DD-4E6B-ABFF-5A01076C33B3}"/>
                </a:ext>
              </a:extLst>
            </p:cNvPr>
            <p:cNvSpPr txBox="1"/>
            <p:nvPr/>
          </p:nvSpPr>
          <p:spPr>
            <a:xfrm>
              <a:off x="7274022" y="4353966"/>
              <a:ext cx="752536" cy="364096"/>
            </a:xfrm>
            <a:prstGeom prst="rect">
              <a:avLst/>
            </a:prstGeom>
            <a:noFill/>
          </p:spPr>
          <p:txBody>
            <a:bodyPr wrap="square" rtlCol="0">
              <a:spAutoFit/>
            </a:bodyPr>
            <a:lstStyle/>
            <a:p>
              <a:pPr algn="ctr"/>
              <a:r>
                <a:rPr lang="fi-FI" sz="1200" dirty="0">
                  <a:solidFill>
                    <a:schemeClr val="bg1"/>
                  </a:solidFill>
                </a:rPr>
                <a:t>Security</a:t>
              </a:r>
            </a:p>
          </p:txBody>
        </p:sp>
      </p:grpSp>
      <p:grpSp>
        <p:nvGrpSpPr>
          <p:cNvPr id="105" name="Ryhmä 153">
            <a:extLst>
              <a:ext uri="{FF2B5EF4-FFF2-40B4-BE49-F238E27FC236}">
                <a16:creationId xmlns:a16="http://schemas.microsoft.com/office/drawing/2014/main" id="{3DA1CF0C-0518-4EFD-9968-9DFFF614AE43}"/>
              </a:ext>
            </a:extLst>
          </p:cNvPr>
          <p:cNvGrpSpPr/>
          <p:nvPr/>
        </p:nvGrpSpPr>
        <p:grpSpPr>
          <a:xfrm>
            <a:off x="7685335" y="3823608"/>
            <a:ext cx="1563847" cy="690671"/>
            <a:chOff x="10774474" y="3338234"/>
            <a:chExt cx="1005586" cy="607323"/>
          </a:xfrm>
        </p:grpSpPr>
        <p:sp>
          <p:nvSpPr>
            <p:cNvPr id="106" name="Vuokaaviosymboli: Asettelu 160">
              <a:extLst>
                <a:ext uri="{FF2B5EF4-FFF2-40B4-BE49-F238E27FC236}">
                  <a16:creationId xmlns:a16="http://schemas.microsoft.com/office/drawing/2014/main" id="{60E11A81-15B8-4022-B263-F87495999B47}"/>
                </a:ext>
              </a:extLst>
            </p:cNvPr>
            <p:cNvSpPr/>
            <p:nvPr/>
          </p:nvSpPr>
          <p:spPr>
            <a:xfrm>
              <a:off x="10986645" y="3338234"/>
              <a:ext cx="596825" cy="607323"/>
            </a:xfrm>
            <a:prstGeom prst="flowChartPreparation">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7" name="Tekstiruutu 172">
              <a:extLst>
                <a:ext uri="{FF2B5EF4-FFF2-40B4-BE49-F238E27FC236}">
                  <a16:creationId xmlns:a16="http://schemas.microsoft.com/office/drawing/2014/main" id="{D86BBA7E-C093-4020-BD19-A270F00BD625}"/>
                </a:ext>
              </a:extLst>
            </p:cNvPr>
            <p:cNvSpPr txBox="1"/>
            <p:nvPr/>
          </p:nvSpPr>
          <p:spPr>
            <a:xfrm>
              <a:off x="10774474" y="3525984"/>
              <a:ext cx="1005586" cy="405953"/>
            </a:xfrm>
            <a:prstGeom prst="rect">
              <a:avLst/>
            </a:prstGeom>
            <a:noFill/>
          </p:spPr>
          <p:txBody>
            <a:bodyPr wrap="square" rtlCol="0">
              <a:spAutoFit/>
            </a:bodyPr>
            <a:lstStyle/>
            <a:p>
              <a:pPr algn="ctr"/>
              <a:r>
                <a:rPr lang="fi-FI" sz="1200">
                  <a:solidFill>
                    <a:schemeClr val="bg1"/>
                  </a:solidFill>
                </a:rPr>
                <a:t>Embedded </a:t>
              </a:r>
            </a:p>
            <a:p>
              <a:pPr algn="ctr"/>
              <a:r>
                <a:rPr lang="fi-FI" sz="1200" err="1">
                  <a:solidFill>
                    <a:schemeClr val="bg1"/>
                  </a:solidFill>
                </a:rPr>
                <a:t>systems</a:t>
              </a:r>
              <a:endParaRPr lang="fi-FI" sz="1200">
                <a:solidFill>
                  <a:schemeClr val="bg1"/>
                </a:solidFill>
              </a:endParaRPr>
            </a:p>
          </p:txBody>
        </p:sp>
      </p:grpSp>
      <p:grpSp>
        <p:nvGrpSpPr>
          <p:cNvPr id="109" name="Ryhmä 153">
            <a:extLst>
              <a:ext uri="{FF2B5EF4-FFF2-40B4-BE49-F238E27FC236}">
                <a16:creationId xmlns:a16="http://schemas.microsoft.com/office/drawing/2014/main" id="{99C5E9E2-1619-48B7-800F-4F1780584FE0}"/>
              </a:ext>
            </a:extLst>
          </p:cNvPr>
          <p:cNvGrpSpPr/>
          <p:nvPr/>
        </p:nvGrpSpPr>
        <p:grpSpPr>
          <a:xfrm>
            <a:off x="7471296" y="4586956"/>
            <a:ext cx="1941622" cy="632936"/>
            <a:chOff x="10724258" y="3347390"/>
            <a:chExt cx="1005587" cy="632936"/>
          </a:xfrm>
        </p:grpSpPr>
        <p:sp>
          <p:nvSpPr>
            <p:cNvPr id="110" name="Vuokaaviosymboli: Asettelu 160">
              <a:extLst>
                <a:ext uri="{FF2B5EF4-FFF2-40B4-BE49-F238E27FC236}">
                  <a16:creationId xmlns:a16="http://schemas.microsoft.com/office/drawing/2014/main" id="{5E3A337B-0F71-48EE-8813-D7654E732BF1}"/>
                </a:ext>
              </a:extLst>
            </p:cNvPr>
            <p:cNvSpPr/>
            <p:nvPr/>
          </p:nvSpPr>
          <p:spPr>
            <a:xfrm>
              <a:off x="10924837" y="3347390"/>
              <a:ext cx="596825" cy="607323"/>
            </a:xfrm>
            <a:prstGeom prst="flowChartPreparation">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1" name="Tekstiruutu 172">
              <a:extLst>
                <a:ext uri="{FF2B5EF4-FFF2-40B4-BE49-F238E27FC236}">
                  <a16:creationId xmlns:a16="http://schemas.microsoft.com/office/drawing/2014/main" id="{AE9F0E30-5E0D-415F-91C3-ADCFEB92568E}"/>
                </a:ext>
              </a:extLst>
            </p:cNvPr>
            <p:cNvSpPr txBox="1"/>
            <p:nvPr/>
          </p:nvSpPr>
          <p:spPr>
            <a:xfrm>
              <a:off x="10724258" y="3518661"/>
              <a:ext cx="1005587" cy="461665"/>
            </a:xfrm>
            <a:prstGeom prst="rect">
              <a:avLst/>
            </a:prstGeom>
            <a:noFill/>
          </p:spPr>
          <p:txBody>
            <a:bodyPr wrap="square" rtlCol="0">
              <a:spAutoFit/>
            </a:bodyPr>
            <a:lstStyle/>
            <a:p>
              <a:pPr algn="ctr"/>
              <a:r>
                <a:rPr lang="fi-FI" sz="1200">
                  <a:solidFill>
                    <a:schemeClr val="bg1"/>
                  </a:solidFill>
                </a:rPr>
                <a:t>Electronics and</a:t>
              </a:r>
            </a:p>
            <a:p>
              <a:pPr algn="ctr"/>
              <a:r>
                <a:rPr lang="fi-FI" sz="1200" err="1">
                  <a:solidFill>
                    <a:schemeClr val="bg1"/>
                  </a:solidFill>
                </a:rPr>
                <a:t>energy</a:t>
              </a:r>
              <a:endParaRPr lang="fi-FI" sz="1200">
                <a:solidFill>
                  <a:schemeClr val="bg1"/>
                </a:solidFill>
              </a:endParaRPr>
            </a:p>
          </p:txBody>
        </p:sp>
      </p:grpSp>
      <p:sp>
        <p:nvSpPr>
          <p:cNvPr id="112" name="Title 1">
            <a:extLst>
              <a:ext uri="{FF2B5EF4-FFF2-40B4-BE49-F238E27FC236}">
                <a16:creationId xmlns:a16="http://schemas.microsoft.com/office/drawing/2014/main" id="{37A337DA-8709-4D44-A962-D9EDB516641B}"/>
              </a:ext>
            </a:extLst>
          </p:cNvPr>
          <p:cNvSpPr txBox="1">
            <a:spLocks/>
          </p:cNvSpPr>
          <p:nvPr/>
        </p:nvSpPr>
        <p:spPr>
          <a:xfrm>
            <a:off x="325027" y="71081"/>
            <a:ext cx="11762010" cy="638422"/>
          </a:xfrm>
          <a:prstGeom prst="rect">
            <a:avLst/>
          </a:prstGeom>
        </p:spPr>
        <p:txBody>
          <a:bodyPr lIns="91440" tIns="45720" rIns="91440" bIns="45720" anchor="t"/>
          <a:lstStyle>
            <a:lvl1pPr algn="l" defTabSz="914400" rtl="0" eaLnBrk="1" latinLnBrk="0" hangingPunct="1">
              <a:lnSpc>
                <a:spcPct val="90000"/>
              </a:lnSpc>
              <a:spcBef>
                <a:spcPct val="0"/>
              </a:spcBef>
              <a:buNone/>
              <a:defRPr sz="4000" b="1" i="0" kern="1200">
                <a:solidFill>
                  <a:srgbClr val="4E008E"/>
                </a:solidFill>
                <a:latin typeface="Arial" panose="020B0604020202020204" pitchFamily="34" charset="0"/>
                <a:ea typeface="+mj-ea"/>
                <a:cs typeface="Arial" panose="020B0604020202020204" pitchFamily="34" charset="0"/>
              </a:defRPr>
            </a:lvl1pPr>
          </a:lstStyle>
          <a:p>
            <a:pPr algn="r"/>
            <a:r>
              <a:rPr lang="fi-FI" sz="3600" dirty="0">
                <a:latin typeface="Arial"/>
                <a:cs typeface="Arial"/>
              </a:rPr>
              <a:t>Research </a:t>
            </a:r>
            <a:r>
              <a:rPr lang="fi-FI" sz="3600" dirty="0" err="1">
                <a:latin typeface="Arial"/>
                <a:cs typeface="Arial"/>
              </a:rPr>
              <a:t>Infrastructures</a:t>
            </a:r>
            <a:endParaRPr lang="fi-FI" sz="3600" dirty="0">
              <a:latin typeface="Arial"/>
              <a:cs typeface="Arial"/>
            </a:endParaRPr>
          </a:p>
          <a:p>
            <a:pPr algn="r"/>
            <a:r>
              <a:rPr lang="fi-FI" sz="1600" dirty="0" err="1">
                <a:latin typeface="Arial"/>
                <a:cs typeface="Arial"/>
              </a:rPr>
              <a:t>by</a:t>
            </a:r>
            <a:r>
              <a:rPr lang="fi-FI" sz="1600" dirty="0">
                <a:latin typeface="Arial"/>
                <a:cs typeface="Arial"/>
              </a:rPr>
              <a:t> </a:t>
            </a:r>
            <a:r>
              <a:rPr lang="fi-FI" sz="1600" dirty="0" err="1">
                <a:latin typeface="Arial"/>
                <a:cs typeface="Arial"/>
              </a:rPr>
              <a:t>responsible</a:t>
            </a:r>
            <a:r>
              <a:rPr lang="fi-FI" sz="1600" dirty="0">
                <a:latin typeface="Arial"/>
                <a:cs typeface="Arial"/>
              </a:rPr>
              <a:t> </a:t>
            </a:r>
            <a:r>
              <a:rPr lang="fi-FI" sz="1600" dirty="0" err="1">
                <a:latin typeface="Arial"/>
                <a:cs typeface="Arial"/>
              </a:rPr>
              <a:t>Staff</a:t>
            </a:r>
            <a:r>
              <a:rPr lang="fi-FI" sz="1600" dirty="0">
                <a:latin typeface="Arial"/>
                <a:cs typeface="Arial"/>
              </a:rPr>
              <a:t>/Senior </a:t>
            </a:r>
            <a:r>
              <a:rPr lang="fi-FI" sz="1600" dirty="0" err="1">
                <a:latin typeface="Arial"/>
                <a:cs typeface="Arial"/>
              </a:rPr>
              <a:t>Scientist</a:t>
            </a:r>
            <a:endParaRPr lang="en-US" sz="1600" dirty="0">
              <a:latin typeface="Arial"/>
              <a:cs typeface="Arial"/>
            </a:endParaRPr>
          </a:p>
        </p:txBody>
      </p:sp>
    </p:spTree>
    <p:extLst>
      <p:ext uri="{BB962C8B-B14F-4D97-AF65-F5344CB8AC3E}">
        <p14:creationId xmlns:p14="http://schemas.microsoft.com/office/powerpoint/2010/main" val="116512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7FE9F2F8-6844-4152-9F9A-28ED3F1C3643}"/>
              </a:ext>
            </a:extLst>
          </p:cNvPr>
          <p:cNvSpPr/>
          <p:nvPr/>
        </p:nvSpPr>
        <p:spPr>
          <a:xfrm>
            <a:off x="791810" y="5362321"/>
            <a:ext cx="3525625" cy="108408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Date Placeholder 1">
            <a:extLst>
              <a:ext uri="{FF2B5EF4-FFF2-40B4-BE49-F238E27FC236}">
                <a16:creationId xmlns:a16="http://schemas.microsoft.com/office/drawing/2014/main" id="{4443A2A4-3902-48F0-AA77-BEB28233EB5C}"/>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DC808-9B4F-47F6-816E-B4DD926C39FF}" type="datetime1">
              <a:rPr kumimoji="0" lang="fi-FI" sz="1000" b="0" i="0" u="none" strike="noStrike" kern="1200" cap="none" spc="0" normalizeH="0" baseline="0" noProof="0" smtClean="0">
                <a:ln>
                  <a:noFill/>
                </a:ln>
                <a:solidFill>
                  <a:srgbClr val="FFFFFF">
                    <a:lumMod val="6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17.1.2022</a:t>
            </a:fld>
            <a:endParaRPr kumimoji="0" lang="fi-FI" sz="1000" b="0" i="0" u="none" strike="noStrike" kern="1200" cap="none" spc="0" normalizeH="0" baseline="0" noProof="0">
              <a:ln>
                <a:noFill/>
              </a:ln>
              <a:solidFill>
                <a:srgbClr val="FFFFFF">
                  <a:lumMod val="65000"/>
                </a:srgbClr>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14FF0ECB-B67D-4E36-BDB9-F4ACF1519168}"/>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fld id="{CDC8994D-33BE-6F4B-918B-78B2D731EB1C}" type="slidenum">
              <a:rPr kumimoji="0" lang="fi-FI" sz="1000" b="0" i="0" u="none" strike="noStrike" kern="1200" cap="none" spc="0" normalizeH="0" baseline="0" noProof="0" smtClean="0">
                <a:ln>
                  <a:noFill/>
                </a:ln>
                <a:solidFill>
                  <a:srgbClr val="FFFFFF">
                    <a:lumMod val="6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fi-FI" sz="1000" b="0" i="0" u="none" strike="noStrike" kern="1200" cap="none" spc="0" normalizeH="0" baseline="0" noProof="0">
              <a:ln>
                <a:noFill/>
              </a:ln>
              <a:solidFill>
                <a:srgbClr val="FFFFFF">
                  <a:lumMod val="65000"/>
                </a:srgbClr>
              </a:solidFill>
              <a:effectLst/>
              <a:uLnTx/>
              <a:uFillTx/>
              <a:latin typeface="Arial" panose="020B0604020202020204"/>
              <a:ea typeface="+mn-ea"/>
              <a:cs typeface="+mn-cs"/>
            </a:endParaRPr>
          </a:p>
        </p:txBody>
      </p:sp>
      <p:graphicFrame>
        <p:nvGraphicFramePr>
          <p:cNvPr id="6" name="Diagram 5">
            <a:extLst>
              <a:ext uri="{FF2B5EF4-FFF2-40B4-BE49-F238E27FC236}">
                <a16:creationId xmlns:a16="http://schemas.microsoft.com/office/drawing/2014/main" id="{1CD885E1-A3BA-4D96-89A8-B1068C817C31}"/>
              </a:ext>
            </a:extLst>
          </p:cNvPr>
          <p:cNvGraphicFramePr/>
          <p:nvPr>
            <p:extLst>
              <p:ext uri="{D42A27DB-BD31-4B8C-83A1-F6EECF244321}">
                <p14:modId xmlns:p14="http://schemas.microsoft.com/office/powerpoint/2010/main" val="1158425159"/>
              </p:ext>
            </p:extLst>
          </p:nvPr>
        </p:nvGraphicFramePr>
        <p:xfrm>
          <a:off x="801046" y="3011883"/>
          <a:ext cx="7178295" cy="26157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6">
            <a:extLst>
              <a:ext uri="{FF2B5EF4-FFF2-40B4-BE49-F238E27FC236}">
                <a16:creationId xmlns:a16="http://schemas.microsoft.com/office/drawing/2014/main" id="{68D6400D-157D-4D6F-B2D1-028FDA4B7C81}"/>
              </a:ext>
            </a:extLst>
          </p:cNvPr>
          <p:cNvSpPr txBox="1">
            <a:spLocks/>
          </p:cNvSpPr>
          <p:nvPr/>
        </p:nvSpPr>
        <p:spPr bwMode="auto">
          <a:xfrm>
            <a:off x="55280" y="-195852"/>
            <a:ext cx="11083925" cy="13089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defTabSz="914400" rtl="0" eaLnBrk="1" latinLnBrk="0" hangingPunct="1">
              <a:lnSpc>
                <a:spcPct val="90000"/>
              </a:lnSpc>
              <a:spcBef>
                <a:spcPct val="0"/>
              </a:spcBef>
              <a:buNone/>
              <a:defRPr sz="5400" b="1" i="0" kern="1200">
                <a:solidFill>
                  <a:schemeClr val="bg1"/>
                </a:solidFill>
                <a:latin typeface="Arial" panose="020B0604020202020204" pitchFamily="34" charset="0"/>
                <a:ea typeface="+mj-ea"/>
                <a:cs typeface="Arial" panose="020B0604020202020204" pitchFamily="34" charset="0"/>
              </a:defRPr>
            </a:lvl1pPr>
          </a:lstStyle>
          <a:p>
            <a:pPr lvl="0">
              <a:defRPr/>
            </a:pPr>
            <a:r>
              <a:rPr lang="en-US" altLang="fi-FI" sz="4400">
                <a:solidFill>
                  <a:srgbClr val="4E008E"/>
                </a:solidFill>
              </a:rPr>
              <a:t>Electrical Engineering</a:t>
            </a:r>
          </a:p>
        </p:txBody>
      </p:sp>
      <p:sp>
        <p:nvSpPr>
          <p:cNvPr id="4" name="Rectangle 3">
            <a:extLst>
              <a:ext uri="{FF2B5EF4-FFF2-40B4-BE49-F238E27FC236}">
                <a16:creationId xmlns:a16="http://schemas.microsoft.com/office/drawing/2014/main" id="{958215F6-878A-4AD3-B39D-3A9A82D43260}"/>
              </a:ext>
            </a:extLst>
          </p:cNvPr>
          <p:cNvSpPr/>
          <p:nvPr/>
        </p:nvSpPr>
        <p:spPr>
          <a:xfrm>
            <a:off x="791810" y="1144716"/>
            <a:ext cx="7427710" cy="2320230"/>
          </a:xfrm>
          <a:prstGeom prst="rect">
            <a:avLst/>
          </a:prstGeom>
        </p:spPr>
        <p:txBody>
          <a:bodyPr wrap="square" lIns="91440" tIns="45720" rIns="91440" bIns="45720" anchor="t">
            <a:spAutoFit/>
          </a:bodyPr>
          <a:lstStyle/>
          <a:p>
            <a:pPr algn="just"/>
            <a:r>
              <a:rPr lang="en-US"/>
              <a:t>Electrical and electromagnetic natural phenomena are utilized in a variety of ways, covering e.g. the generation, transmission, distribution and usage of electrical energy as well as sensing, processing and communicating information. To address the increasing needs for digitalization and sustainability, our research focuses on solving modern engineering problems, such as solar and wind power generation, electric vehicles, smart medical and health care systems and connecting all people and things through wireless communications.</a:t>
            </a:r>
          </a:p>
        </p:txBody>
      </p:sp>
      <p:sp>
        <p:nvSpPr>
          <p:cNvPr id="13" name="TextBox 12">
            <a:extLst>
              <a:ext uri="{FF2B5EF4-FFF2-40B4-BE49-F238E27FC236}">
                <a16:creationId xmlns:a16="http://schemas.microsoft.com/office/drawing/2014/main" id="{767F7CD3-9743-436E-98FB-6D25AD0F1182}"/>
              </a:ext>
            </a:extLst>
          </p:cNvPr>
          <p:cNvSpPr txBox="1"/>
          <p:nvPr/>
        </p:nvSpPr>
        <p:spPr>
          <a:xfrm>
            <a:off x="999199" y="5568853"/>
            <a:ext cx="33182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srgbClr val="4E008E"/>
                </a:solidFill>
                <a:effectLst/>
                <a:uLnTx/>
                <a:uFillTx/>
                <a:latin typeface="Arial" panose="020B0604020202020204"/>
                <a:ea typeface="+mn-ea"/>
                <a:cs typeface="+mn-cs"/>
              </a:rPr>
              <a:t>Head: Prof. Mikko Valkama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err="1">
                <a:ln>
                  <a:noFill/>
                </a:ln>
                <a:solidFill>
                  <a:srgbClr val="4E008E"/>
                </a:solidFill>
                <a:effectLst/>
                <a:uLnTx/>
                <a:uFillTx/>
                <a:latin typeface="Arial" panose="020B0604020202020204"/>
                <a:ea typeface="+mn-ea"/>
                <a:cs typeface="+mn-cs"/>
              </a:rPr>
              <a:t>Number</a:t>
            </a:r>
            <a:r>
              <a:rPr kumimoji="0" lang="fi-FI" sz="1800" b="0" i="0" u="none" strike="noStrike" kern="1200" cap="none" spc="0" normalizeH="0" baseline="0" noProof="0">
                <a:ln>
                  <a:noFill/>
                </a:ln>
                <a:solidFill>
                  <a:srgbClr val="4E008E"/>
                </a:solidFill>
                <a:effectLst/>
                <a:uLnTx/>
                <a:uFillTx/>
                <a:latin typeface="Arial" panose="020B0604020202020204"/>
                <a:ea typeface="+mn-ea"/>
                <a:cs typeface="+mn-cs"/>
              </a:rPr>
              <a:t> of Staff: 149</a:t>
            </a:r>
          </a:p>
        </p:txBody>
      </p:sp>
      <p:sp>
        <p:nvSpPr>
          <p:cNvPr id="15" name="TextBox 14">
            <a:extLst>
              <a:ext uri="{FF2B5EF4-FFF2-40B4-BE49-F238E27FC236}">
                <a16:creationId xmlns:a16="http://schemas.microsoft.com/office/drawing/2014/main" id="{0BC730DA-16FE-4058-84D4-DAFBC56A8BA1}"/>
              </a:ext>
            </a:extLst>
          </p:cNvPr>
          <p:cNvSpPr txBox="1"/>
          <p:nvPr/>
        </p:nvSpPr>
        <p:spPr>
          <a:xfrm>
            <a:off x="794251" y="6508187"/>
            <a:ext cx="6272447" cy="307777"/>
          </a:xfrm>
          <a:prstGeom prst="rect">
            <a:avLst/>
          </a:prstGeom>
          <a:noFill/>
        </p:spPr>
        <p:txBody>
          <a:bodyPr wrap="square" rtlCol="0">
            <a:spAutoFit/>
          </a:bodyPr>
          <a:lstStyle/>
          <a:p>
            <a:r>
              <a:rPr lang="fi-FI" sz="1400">
                <a:solidFill>
                  <a:srgbClr val="002060"/>
                </a:solidFill>
                <a:hlinkClick r:id="rId8"/>
              </a:rPr>
              <a:t>www: </a:t>
            </a:r>
            <a:r>
              <a:rPr lang="fi-FI" sz="1400" err="1">
                <a:solidFill>
                  <a:srgbClr val="002060"/>
                </a:solidFill>
                <a:hlinkClick r:id="rId8"/>
              </a:rPr>
              <a:t>Electrical</a:t>
            </a:r>
            <a:r>
              <a:rPr lang="fi-FI" sz="1400">
                <a:solidFill>
                  <a:srgbClr val="002060"/>
                </a:solidFill>
                <a:hlinkClick r:id="rId8"/>
              </a:rPr>
              <a:t> Engineering</a:t>
            </a:r>
            <a:endParaRPr lang="fi-FI" sz="1400">
              <a:solidFill>
                <a:srgbClr val="002060"/>
              </a:solidFill>
            </a:endParaRPr>
          </a:p>
        </p:txBody>
      </p:sp>
      <p:grpSp>
        <p:nvGrpSpPr>
          <p:cNvPr id="5" name="Group 4">
            <a:extLst>
              <a:ext uri="{FF2B5EF4-FFF2-40B4-BE49-F238E27FC236}">
                <a16:creationId xmlns:a16="http://schemas.microsoft.com/office/drawing/2014/main" id="{AEDF33D6-C966-403F-8600-54CF7B516559}"/>
              </a:ext>
            </a:extLst>
          </p:cNvPr>
          <p:cNvGrpSpPr/>
          <p:nvPr/>
        </p:nvGrpSpPr>
        <p:grpSpPr>
          <a:xfrm>
            <a:off x="8309194" y="1156194"/>
            <a:ext cx="3860741" cy="4412659"/>
            <a:chOff x="8318430" y="1156194"/>
            <a:chExt cx="3860741" cy="4412659"/>
          </a:xfrm>
          <a:effectLst>
            <a:outerShdw blurRad="50800" dist="38100" dir="10800000" algn="r" rotWithShape="0">
              <a:prstClr val="black">
                <a:alpha val="40000"/>
              </a:prstClr>
            </a:outerShdw>
          </a:effectLst>
        </p:grpSpPr>
        <p:sp>
          <p:nvSpPr>
            <p:cNvPr id="8" name="Hexagon 7">
              <a:extLst>
                <a:ext uri="{FF2B5EF4-FFF2-40B4-BE49-F238E27FC236}">
                  <a16:creationId xmlns:a16="http://schemas.microsoft.com/office/drawing/2014/main" id="{37EB84FA-B770-4DB6-ABBF-34CD220B63E2}"/>
                </a:ext>
              </a:extLst>
            </p:cNvPr>
            <p:cNvSpPr/>
            <p:nvPr/>
          </p:nvSpPr>
          <p:spPr>
            <a:xfrm>
              <a:off x="8318430" y="2051422"/>
              <a:ext cx="2124000" cy="1728000"/>
            </a:xfrm>
            <a:prstGeom prst="hexagon">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Hexagon 18">
              <a:extLst>
                <a:ext uri="{FF2B5EF4-FFF2-40B4-BE49-F238E27FC236}">
                  <a16:creationId xmlns:a16="http://schemas.microsoft.com/office/drawing/2014/main" id="{12F60E9A-19D3-4B8F-A31E-DEB173A51202}"/>
                </a:ext>
              </a:extLst>
            </p:cNvPr>
            <p:cNvSpPr/>
            <p:nvPr/>
          </p:nvSpPr>
          <p:spPr>
            <a:xfrm>
              <a:off x="10055171" y="2946649"/>
              <a:ext cx="2124000" cy="1728000"/>
            </a:xfrm>
            <a:prstGeom prst="hexagon">
              <a:avLst/>
            </a:pr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Hexagon 19">
              <a:extLst>
                <a:ext uri="{FF2B5EF4-FFF2-40B4-BE49-F238E27FC236}">
                  <a16:creationId xmlns:a16="http://schemas.microsoft.com/office/drawing/2014/main" id="{8AF3F020-ACB8-4843-A663-FCCA0EC897E2}"/>
                </a:ext>
              </a:extLst>
            </p:cNvPr>
            <p:cNvSpPr/>
            <p:nvPr/>
          </p:nvSpPr>
          <p:spPr>
            <a:xfrm>
              <a:off x="8318430" y="3840853"/>
              <a:ext cx="2124000" cy="1728000"/>
            </a:xfrm>
            <a:prstGeom prst="hexagon">
              <a:avLst/>
            </a:prstGeom>
            <a:blipFill>
              <a:blip r:embed="rId1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Hexagon 20">
              <a:extLst>
                <a:ext uri="{FF2B5EF4-FFF2-40B4-BE49-F238E27FC236}">
                  <a16:creationId xmlns:a16="http://schemas.microsoft.com/office/drawing/2014/main" id="{2DD9E2E7-6E36-4D40-A7F9-38903F2C23F6}"/>
                </a:ext>
              </a:extLst>
            </p:cNvPr>
            <p:cNvSpPr/>
            <p:nvPr/>
          </p:nvSpPr>
          <p:spPr>
            <a:xfrm>
              <a:off x="10055171" y="1156194"/>
              <a:ext cx="2124000" cy="1728000"/>
            </a:xfrm>
            <a:prstGeom prst="hexagon">
              <a:avLst/>
            </a:prstGeom>
            <a:blipFill>
              <a:blip r:embed="rId1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49701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0BD198-81A5-4F76-8611-5FF599B8BC00}"/>
              </a:ext>
            </a:extLst>
          </p:cNvPr>
          <p:cNvSpPr>
            <a:spLocks noGrp="1"/>
          </p:cNvSpPr>
          <p:nvPr>
            <p:ph type="dt" sz="half" idx="2"/>
          </p:nvPr>
        </p:nvSpPr>
        <p:spPr/>
        <p:txBody>
          <a:bodyPr/>
          <a:lstStyle/>
          <a:p>
            <a:fld id="{A90DC808-9B4F-47F6-816E-B4DD926C39FF}" type="datetime1">
              <a:rPr lang="fi-FI" smtClean="0"/>
              <a:pPr/>
              <a:t>17.1.2022</a:t>
            </a:fld>
            <a:endParaRPr lang="fi-FI"/>
          </a:p>
        </p:txBody>
      </p:sp>
      <p:sp>
        <p:nvSpPr>
          <p:cNvPr id="3" name="Slide Number Placeholder 2">
            <a:extLst>
              <a:ext uri="{FF2B5EF4-FFF2-40B4-BE49-F238E27FC236}">
                <a16:creationId xmlns:a16="http://schemas.microsoft.com/office/drawing/2014/main" id="{B8A55F4B-B7CF-4AFF-98E7-43F08854212D}"/>
              </a:ext>
            </a:extLst>
          </p:cNvPr>
          <p:cNvSpPr>
            <a:spLocks noGrp="1"/>
          </p:cNvSpPr>
          <p:nvPr>
            <p:ph type="sldNum" sz="quarter" idx="4"/>
          </p:nvPr>
        </p:nvSpPr>
        <p:spPr/>
        <p:txBody>
          <a:bodyPr/>
          <a:lstStyle/>
          <a:p>
            <a:r>
              <a:rPr lang="fi-FI"/>
              <a:t>|  </a:t>
            </a:r>
            <a:fld id="{CDC8994D-33BE-6F4B-918B-78B2D731EB1C}" type="slidenum">
              <a:rPr lang="fi-FI" smtClean="0"/>
              <a:pPr/>
              <a:t>13</a:t>
            </a:fld>
            <a:endParaRPr lang="fi-FI"/>
          </a:p>
        </p:txBody>
      </p:sp>
      <p:sp>
        <p:nvSpPr>
          <p:cNvPr id="6" name="Title 6">
            <a:extLst>
              <a:ext uri="{FF2B5EF4-FFF2-40B4-BE49-F238E27FC236}">
                <a16:creationId xmlns:a16="http://schemas.microsoft.com/office/drawing/2014/main" id="{6BEA6D37-5BBE-49A7-9FF6-EDC07DB9633B}"/>
              </a:ext>
            </a:extLst>
          </p:cNvPr>
          <p:cNvSpPr txBox="1">
            <a:spLocks/>
          </p:cNvSpPr>
          <p:nvPr/>
        </p:nvSpPr>
        <p:spPr bwMode="auto">
          <a:xfrm>
            <a:off x="823369" y="-145211"/>
            <a:ext cx="9127788" cy="12576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defTabSz="914400" rtl="0" eaLnBrk="1" latinLnBrk="0" hangingPunct="1">
              <a:lnSpc>
                <a:spcPct val="90000"/>
              </a:lnSpc>
              <a:spcBef>
                <a:spcPct val="0"/>
              </a:spcBef>
              <a:buNone/>
              <a:defRPr sz="5400" b="1" i="0" kern="1200">
                <a:solidFill>
                  <a:schemeClr val="bg1"/>
                </a:solidFill>
                <a:latin typeface="Arial" panose="020B0604020202020204" pitchFamily="34" charset="0"/>
                <a:ea typeface="+mj-ea"/>
                <a:cs typeface="Arial" panose="020B0604020202020204" pitchFamily="34" charset="0"/>
              </a:defRPr>
            </a:lvl1pPr>
          </a:lstStyle>
          <a:p>
            <a:r>
              <a:rPr lang="en-US" altLang="fi-FI" sz="4400">
                <a:solidFill>
                  <a:schemeClr val="accent1"/>
                </a:solidFill>
              </a:rPr>
              <a:t>Computing Sciences</a:t>
            </a:r>
          </a:p>
        </p:txBody>
      </p:sp>
      <p:graphicFrame>
        <p:nvGraphicFramePr>
          <p:cNvPr id="7" name="Diagram 6">
            <a:extLst>
              <a:ext uri="{FF2B5EF4-FFF2-40B4-BE49-F238E27FC236}">
                <a16:creationId xmlns:a16="http://schemas.microsoft.com/office/drawing/2014/main" id="{893C87CC-366A-4EBE-8C3B-959A19D74A6B}"/>
              </a:ext>
            </a:extLst>
          </p:cNvPr>
          <p:cNvGraphicFramePr/>
          <p:nvPr>
            <p:extLst>
              <p:ext uri="{D42A27DB-BD31-4B8C-83A1-F6EECF244321}">
                <p14:modId xmlns:p14="http://schemas.microsoft.com/office/powerpoint/2010/main" val="1933272239"/>
              </p:ext>
            </p:extLst>
          </p:nvPr>
        </p:nvGraphicFramePr>
        <p:xfrm>
          <a:off x="823369" y="2799842"/>
          <a:ext cx="7293948" cy="27801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Placeholder 5">
            <a:extLst>
              <a:ext uri="{FF2B5EF4-FFF2-40B4-BE49-F238E27FC236}">
                <a16:creationId xmlns:a16="http://schemas.microsoft.com/office/drawing/2014/main" id="{DCD030CB-1536-4D77-8B02-C35C7F997765}"/>
              </a:ext>
            </a:extLst>
          </p:cNvPr>
          <p:cNvPicPr>
            <a:picLocks noChangeAspect="1"/>
          </p:cNvPicPr>
          <p:nvPr/>
        </p:nvPicPr>
        <p:blipFill>
          <a:blip r:embed="rId8"/>
          <a:srcRect/>
          <a:stretch/>
        </p:blipFill>
        <p:spPr>
          <a:xfrm>
            <a:off x="7620119" y="0"/>
            <a:ext cx="4569716" cy="6858000"/>
          </a:xfrm>
          <a:custGeom>
            <a:avLst/>
            <a:gdLst>
              <a:gd name="connsiteX0" fmla="*/ 510470 w 4191880"/>
              <a:gd name="connsiteY0" fmla="*/ 4972050 h 6858000"/>
              <a:gd name="connsiteX1" fmla="*/ 1696330 w 4191880"/>
              <a:gd name="connsiteY1" fmla="*/ 4972050 h 6858000"/>
              <a:gd name="connsiteX2" fmla="*/ 1185860 w 4191880"/>
              <a:gd name="connsiteY2" fmla="*/ 6858000 h 6858000"/>
              <a:gd name="connsiteX3" fmla="*/ 0 w 4191880"/>
              <a:gd name="connsiteY3" fmla="*/ 6858000 h 6858000"/>
              <a:gd name="connsiteX4" fmla="*/ 3006020 w 4191880"/>
              <a:gd name="connsiteY4" fmla="*/ 647700 h 6858000"/>
              <a:gd name="connsiteX5" fmla="*/ 4191880 w 4191880"/>
              <a:gd name="connsiteY5" fmla="*/ 647700 h 6858000"/>
              <a:gd name="connsiteX6" fmla="*/ 2882190 w 4191880"/>
              <a:gd name="connsiteY6" fmla="*/ 5486400 h 6858000"/>
              <a:gd name="connsiteX7" fmla="*/ 1696330 w 4191880"/>
              <a:gd name="connsiteY7" fmla="*/ 5486400 h 6858000"/>
              <a:gd name="connsiteX8" fmla="*/ 1863020 w 4191880"/>
              <a:gd name="connsiteY8" fmla="*/ 0 h 6858000"/>
              <a:gd name="connsiteX9" fmla="*/ 3048880 w 4191880"/>
              <a:gd name="connsiteY9" fmla="*/ 0 h 6858000"/>
              <a:gd name="connsiteX10" fmla="*/ 1739190 w 4191880"/>
              <a:gd name="connsiteY10" fmla="*/ 4838700 h 6858000"/>
              <a:gd name="connsiteX11" fmla="*/ 553330 w 4191880"/>
              <a:gd name="connsiteY11" fmla="*/ 48387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1880" h="6858000">
                <a:moveTo>
                  <a:pt x="510470" y="4972050"/>
                </a:moveTo>
                <a:lnTo>
                  <a:pt x="1696330" y="4972050"/>
                </a:lnTo>
                <a:lnTo>
                  <a:pt x="1185860" y="6858000"/>
                </a:lnTo>
                <a:lnTo>
                  <a:pt x="0" y="6858000"/>
                </a:lnTo>
                <a:close/>
                <a:moveTo>
                  <a:pt x="3006020" y="647700"/>
                </a:moveTo>
                <a:lnTo>
                  <a:pt x="4191880" y="647700"/>
                </a:lnTo>
                <a:lnTo>
                  <a:pt x="2882190" y="5486400"/>
                </a:lnTo>
                <a:lnTo>
                  <a:pt x="1696330" y="5486400"/>
                </a:lnTo>
                <a:close/>
                <a:moveTo>
                  <a:pt x="1863020" y="0"/>
                </a:moveTo>
                <a:lnTo>
                  <a:pt x="3048880" y="0"/>
                </a:lnTo>
                <a:lnTo>
                  <a:pt x="1739190" y="4838700"/>
                </a:lnTo>
                <a:lnTo>
                  <a:pt x="553330" y="4838700"/>
                </a:lnTo>
                <a:close/>
              </a:path>
            </a:pathLst>
          </a:custGeom>
          <a:effectLst>
            <a:outerShdw blurRad="50800" dist="38100" dir="10800000" algn="r" rotWithShape="0">
              <a:prstClr val="black">
                <a:alpha val="40000"/>
              </a:prstClr>
            </a:outerShdw>
          </a:effectLst>
        </p:spPr>
      </p:pic>
      <p:sp>
        <p:nvSpPr>
          <p:cNvPr id="4" name="Rectangle 3">
            <a:extLst>
              <a:ext uri="{FF2B5EF4-FFF2-40B4-BE49-F238E27FC236}">
                <a16:creationId xmlns:a16="http://schemas.microsoft.com/office/drawing/2014/main" id="{EDB038B1-1831-4AD8-85A0-4904223F6D12}"/>
              </a:ext>
            </a:extLst>
          </p:cNvPr>
          <p:cNvSpPr/>
          <p:nvPr/>
        </p:nvSpPr>
        <p:spPr>
          <a:xfrm>
            <a:off x="794251" y="1211231"/>
            <a:ext cx="7684731" cy="1754326"/>
          </a:xfrm>
          <a:prstGeom prst="rect">
            <a:avLst/>
          </a:prstGeom>
        </p:spPr>
        <p:txBody>
          <a:bodyPr wrap="square" lIns="91440" tIns="45720" rIns="91440" bIns="45720" anchor="t">
            <a:spAutoFit/>
          </a:bodyPr>
          <a:lstStyle/>
          <a:p>
            <a:pPr algn="just"/>
            <a:r>
              <a:rPr lang="en-US">
                <a:latin typeface="Arial"/>
                <a:cs typeface="Arial"/>
              </a:rPr>
              <a:t>Computing Sciences cover all essential areas of Information Technology and Mathematics - From Human-Computer Interaction to Mathematics, from Software to Hardware, from Data to Logic, from sight to scent, from human to robot – with world renown results to scientific and industrial challenges.</a:t>
            </a:r>
            <a:endParaRPr lang="en-US"/>
          </a:p>
          <a:p>
            <a:pPr marL="285750" indent="-285750">
              <a:buFont typeface="Arial"/>
              <a:buChar char="•"/>
            </a:pPr>
            <a:endParaRPr lang="en-US">
              <a:solidFill>
                <a:srgbClr val="4E008E"/>
              </a:solidFill>
              <a:cs typeface="Arial"/>
            </a:endParaRPr>
          </a:p>
        </p:txBody>
      </p:sp>
      <p:sp>
        <p:nvSpPr>
          <p:cNvPr id="5" name="TextBox 4">
            <a:extLst>
              <a:ext uri="{FF2B5EF4-FFF2-40B4-BE49-F238E27FC236}">
                <a16:creationId xmlns:a16="http://schemas.microsoft.com/office/drawing/2014/main" id="{DE4F5090-DF0B-4C1A-A3BB-90E237162A18}"/>
              </a:ext>
            </a:extLst>
          </p:cNvPr>
          <p:cNvSpPr txBox="1"/>
          <p:nvPr/>
        </p:nvSpPr>
        <p:spPr>
          <a:xfrm>
            <a:off x="794251" y="6508187"/>
            <a:ext cx="6272447" cy="307777"/>
          </a:xfrm>
          <a:prstGeom prst="rect">
            <a:avLst/>
          </a:prstGeom>
          <a:noFill/>
        </p:spPr>
        <p:txBody>
          <a:bodyPr wrap="square" rtlCol="0">
            <a:spAutoFit/>
          </a:bodyPr>
          <a:lstStyle/>
          <a:p>
            <a:r>
              <a:rPr lang="fi-FI" sz="1400">
                <a:solidFill>
                  <a:srgbClr val="002060"/>
                </a:solidFill>
                <a:hlinkClick r:id="rId9"/>
              </a:rPr>
              <a:t>www: Computing Sciences</a:t>
            </a:r>
            <a:endParaRPr lang="fi-FI" sz="1400">
              <a:solidFill>
                <a:srgbClr val="002060"/>
              </a:solidFill>
            </a:endParaRPr>
          </a:p>
        </p:txBody>
      </p:sp>
      <p:sp>
        <p:nvSpPr>
          <p:cNvPr id="9" name="Rectangle: Rounded Corners 8">
            <a:extLst>
              <a:ext uri="{FF2B5EF4-FFF2-40B4-BE49-F238E27FC236}">
                <a16:creationId xmlns:a16="http://schemas.microsoft.com/office/drawing/2014/main" id="{3288D71D-1324-4D24-9EC6-389009E4C77D}"/>
              </a:ext>
            </a:extLst>
          </p:cNvPr>
          <p:cNvSpPr/>
          <p:nvPr/>
        </p:nvSpPr>
        <p:spPr>
          <a:xfrm>
            <a:off x="794251" y="5696856"/>
            <a:ext cx="3525625" cy="77882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TextBox 9">
            <a:extLst>
              <a:ext uri="{FF2B5EF4-FFF2-40B4-BE49-F238E27FC236}">
                <a16:creationId xmlns:a16="http://schemas.microsoft.com/office/drawing/2014/main" id="{C40A35FA-523F-408A-98EE-D93C8FBF5108}"/>
              </a:ext>
            </a:extLst>
          </p:cNvPr>
          <p:cNvSpPr txBox="1"/>
          <p:nvPr/>
        </p:nvSpPr>
        <p:spPr>
          <a:xfrm>
            <a:off x="1001640" y="5763104"/>
            <a:ext cx="3318236" cy="646331"/>
          </a:xfrm>
          <a:prstGeom prst="rect">
            <a:avLst/>
          </a:prstGeom>
          <a:noFill/>
        </p:spPr>
        <p:txBody>
          <a:bodyPr wrap="square" lIns="91440" tIns="45720" rIns="91440" bIns="45720" rtlCol="0" anchor="t">
            <a:spAutoFit/>
          </a:bodyPr>
          <a:lstStyle/>
          <a:p>
            <a:r>
              <a:rPr lang="fi-FI" err="1">
                <a:solidFill>
                  <a:srgbClr val="4E008E"/>
                </a:solidFill>
              </a:rPr>
              <a:t>Head</a:t>
            </a:r>
            <a:r>
              <a:rPr lang="fi-FI">
                <a:solidFill>
                  <a:srgbClr val="4E008E"/>
                </a:solidFill>
              </a:rPr>
              <a:t>: Prof. Timo Hämäläinen</a:t>
            </a:r>
          </a:p>
          <a:p>
            <a:r>
              <a:rPr lang="fi-FI" err="1">
                <a:solidFill>
                  <a:srgbClr val="4E008E"/>
                </a:solidFill>
              </a:rPr>
              <a:t>Number</a:t>
            </a:r>
            <a:r>
              <a:rPr lang="fi-FI">
                <a:solidFill>
                  <a:srgbClr val="4E008E"/>
                </a:solidFill>
              </a:rPr>
              <a:t> of </a:t>
            </a:r>
            <a:r>
              <a:rPr lang="fi-FI" err="1">
                <a:solidFill>
                  <a:srgbClr val="4E008E"/>
                </a:solidFill>
              </a:rPr>
              <a:t>Staff</a:t>
            </a:r>
            <a:r>
              <a:rPr lang="fi-FI">
                <a:solidFill>
                  <a:srgbClr val="4E008E"/>
                </a:solidFill>
              </a:rPr>
              <a:t>: 440</a:t>
            </a:r>
          </a:p>
        </p:txBody>
      </p:sp>
    </p:spTree>
    <p:extLst>
      <p:ext uri="{BB962C8B-B14F-4D97-AF65-F5344CB8AC3E}">
        <p14:creationId xmlns:p14="http://schemas.microsoft.com/office/powerpoint/2010/main" val="2723888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7FE9F2F8-6844-4152-9F9A-28ED3F1C3643}"/>
              </a:ext>
            </a:extLst>
          </p:cNvPr>
          <p:cNvSpPr/>
          <p:nvPr/>
        </p:nvSpPr>
        <p:spPr>
          <a:xfrm>
            <a:off x="791810" y="5362321"/>
            <a:ext cx="3525625" cy="108408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Date Placeholder 1">
            <a:extLst>
              <a:ext uri="{FF2B5EF4-FFF2-40B4-BE49-F238E27FC236}">
                <a16:creationId xmlns:a16="http://schemas.microsoft.com/office/drawing/2014/main" id="{4443A2A4-3902-48F0-AA77-BEB28233EB5C}"/>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DC808-9B4F-47F6-816E-B4DD926C39FF}" type="datetime1">
              <a:rPr kumimoji="0" lang="fi-FI" sz="1000" b="0" i="0" u="none" strike="noStrike" kern="1200" cap="none" spc="0" normalizeH="0" baseline="0" noProof="0" smtClean="0">
                <a:ln>
                  <a:noFill/>
                </a:ln>
                <a:solidFill>
                  <a:srgbClr val="FFFFFF">
                    <a:lumMod val="6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17.1.2022</a:t>
            </a:fld>
            <a:endParaRPr kumimoji="0" lang="fi-FI" sz="1000" b="0" i="0" u="none" strike="noStrike" kern="1200" cap="none" spc="0" normalizeH="0" baseline="0" noProof="0">
              <a:ln>
                <a:noFill/>
              </a:ln>
              <a:solidFill>
                <a:srgbClr val="FFFFFF">
                  <a:lumMod val="65000"/>
                </a:srgbClr>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14FF0ECB-B67D-4E36-BDB9-F4ACF1519168}"/>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fld id="{CDC8994D-33BE-6F4B-918B-78B2D731EB1C}" type="slidenum">
              <a:rPr kumimoji="0" lang="fi-FI" sz="1000" b="0" i="0" u="none" strike="noStrike" kern="1200" cap="none" spc="0" normalizeH="0" baseline="0" noProof="0" smtClean="0">
                <a:ln>
                  <a:noFill/>
                </a:ln>
                <a:solidFill>
                  <a:srgbClr val="FFFFFF">
                    <a:lumMod val="6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fi-FI" sz="1000" b="0" i="0" u="none" strike="noStrike" kern="1200" cap="none" spc="0" normalizeH="0" baseline="0" noProof="0">
              <a:ln>
                <a:noFill/>
              </a:ln>
              <a:solidFill>
                <a:srgbClr val="FFFFFF">
                  <a:lumMod val="65000"/>
                </a:srgbClr>
              </a:solidFill>
              <a:effectLst/>
              <a:uLnTx/>
              <a:uFillTx/>
              <a:latin typeface="Arial" panose="020B0604020202020204"/>
              <a:ea typeface="+mn-ea"/>
              <a:cs typeface="+mn-cs"/>
            </a:endParaRPr>
          </a:p>
        </p:txBody>
      </p:sp>
      <p:graphicFrame>
        <p:nvGraphicFramePr>
          <p:cNvPr id="6" name="Diagram 5">
            <a:extLst>
              <a:ext uri="{FF2B5EF4-FFF2-40B4-BE49-F238E27FC236}">
                <a16:creationId xmlns:a16="http://schemas.microsoft.com/office/drawing/2014/main" id="{1CD885E1-A3BA-4D96-89A8-B1068C817C31}"/>
              </a:ext>
            </a:extLst>
          </p:cNvPr>
          <p:cNvGraphicFramePr/>
          <p:nvPr>
            <p:extLst>
              <p:ext uri="{D42A27DB-BD31-4B8C-83A1-F6EECF244321}">
                <p14:modId xmlns:p14="http://schemas.microsoft.com/office/powerpoint/2010/main" val="2868344182"/>
              </p:ext>
            </p:extLst>
          </p:nvPr>
        </p:nvGraphicFramePr>
        <p:xfrm>
          <a:off x="891453" y="3011883"/>
          <a:ext cx="7178295" cy="26157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6">
            <a:extLst>
              <a:ext uri="{FF2B5EF4-FFF2-40B4-BE49-F238E27FC236}">
                <a16:creationId xmlns:a16="http://schemas.microsoft.com/office/drawing/2014/main" id="{68D6400D-157D-4D6F-B2D1-028FDA4B7C81}"/>
              </a:ext>
            </a:extLst>
          </p:cNvPr>
          <p:cNvSpPr txBox="1">
            <a:spLocks/>
          </p:cNvSpPr>
          <p:nvPr/>
        </p:nvSpPr>
        <p:spPr bwMode="auto">
          <a:xfrm>
            <a:off x="55280" y="-195852"/>
            <a:ext cx="11083925" cy="13089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defTabSz="914400" rtl="0" eaLnBrk="1" latinLnBrk="0" hangingPunct="1">
              <a:lnSpc>
                <a:spcPct val="90000"/>
              </a:lnSpc>
              <a:spcBef>
                <a:spcPct val="0"/>
              </a:spcBef>
              <a:buNone/>
              <a:defRPr sz="5400" b="1" i="0" kern="1200">
                <a:solidFill>
                  <a:schemeClr val="bg1"/>
                </a:solidFill>
                <a:latin typeface="Arial" panose="020B0604020202020204" pitchFamily="34" charset="0"/>
                <a:ea typeface="+mj-ea"/>
                <a:cs typeface="Arial" panose="020B0604020202020204" pitchFamily="34" charset="0"/>
              </a:defRPr>
            </a:lvl1pPr>
          </a:lstStyle>
          <a:p>
            <a:pPr lvl="0">
              <a:defRPr/>
            </a:pPr>
            <a:r>
              <a:rPr lang="en-US" altLang="fi-FI" sz="4400">
                <a:solidFill>
                  <a:srgbClr val="4E008E"/>
                </a:solidFill>
              </a:rPr>
              <a:t>Communication Sciences</a:t>
            </a:r>
          </a:p>
        </p:txBody>
      </p:sp>
      <p:sp>
        <p:nvSpPr>
          <p:cNvPr id="4" name="Rectangle 3">
            <a:extLst>
              <a:ext uri="{FF2B5EF4-FFF2-40B4-BE49-F238E27FC236}">
                <a16:creationId xmlns:a16="http://schemas.microsoft.com/office/drawing/2014/main" id="{958215F6-878A-4AD3-B39D-3A9A82D43260}"/>
              </a:ext>
            </a:extLst>
          </p:cNvPr>
          <p:cNvSpPr/>
          <p:nvPr/>
        </p:nvSpPr>
        <p:spPr>
          <a:xfrm>
            <a:off x="791810" y="1347004"/>
            <a:ext cx="7410081" cy="2031325"/>
          </a:xfrm>
          <a:prstGeom prst="rect">
            <a:avLst/>
          </a:prstGeom>
        </p:spPr>
        <p:txBody>
          <a:bodyPr wrap="square" lIns="91440" tIns="45720" rIns="91440" bIns="45720" anchor="t">
            <a:spAutoFit/>
          </a:bodyPr>
          <a:lstStyle/>
          <a:p>
            <a:pPr algn="just"/>
            <a:r>
              <a:rPr lang="en">
                <a:latin typeface="Arial"/>
                <a:cs typeface="Arial"/>
              </a:rPr>
              <a:t>The Communication Sciences Unit</a:t>
            </a:r>
            <a:r>
              <a:rPr lang="en" b="1">
                <a:latin typeface="Arial"/>
                <a:cs typeface="Arial"/>
              </a:rPr>
              <a:t> </a:t>
            </a:r>
            <a:r>
              <a:rPr lang="en">
                <a:latin typeface="Arial"/>
                <a:cs typeface="Arial"/>
              </a:rPr>
              <a:t>conducts research that delves into our increasingly hybrid media landscape and the role of communication technologies in reshaping not only our thoughts and sensibilities but also our relations with others. The knowledge produced by the multidisciplinary research centres is methodologically innovative and provides analytical and interpretive tools for understanding globalization, multiculturalism, mediation and digitalization. </a:t>
            </a:r>
            <a:endParaRPr lang="en-US">
              <a:latin typeface="Arial"/>
              <a:cs typeface="Aharoni"/>
            </a:endParaRPr>
          </a:p>
        </p:txBody>
      </p:sp>
      <p:sp>
        <p:nvSpPr>
          <p:cNvPr id="13" name="TextBox 12">
            <a:extLst>
              <a:ext uri="{FF2B5EF4-FFF2-40B4-BE49-F238E27FC236}">
                <a16:creationId xmlns:a16="http://schemas.microsoft.com/office/drawing/2014/main" id="{767F7CD3-9743-436E-98FB-6D25AD0F1182}"/>
              </a:ext>
            </a:extLst>
          </p:cNvPr>
          <p:cNvSpPr txBox="1"/>
          <p:nvPr/>
        </p:nvSpPr>
        <p:spPr>
          <a:xfrm>
            <a:off x="1063775" y="5581768"/>
            <a:ext cx="33182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srgbClr val="4E008E"/>
                </a:solidFill>
                <a:effectLst/>
                <a:uLnTx/>
                <a:uFillTx/>
                <a:latin typeface="Arial" panose="020B0604020202020204"/>
                <a:ea typeface="+mn-ea"/>
                <a:cs typeface="+mn-cs"/>
              </a:rPr>
              <a:t>Head: Prof. Iiris Ruoho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err="1">
                <a:ln>
                  <a:noFill/>
                </a:ln>
                <a:solidFill>
                  <a:srgbClr val="4E008E"/>
                </a:solidFill>
                <a:effectLst/>
                <a:uLnTx/>
                <a:uFillTx/>
                <a:latin typeface="Arial" panose="020B0604020202020204"/>
                <a:ea typeface="+mn-ea"/>
                <a:cs typeface="+mn-cs"/>
              </a:rPr>
              <a:t>Number</a:t>
            </a:r>
            <a:r>
              <a:rPr kumimoji="0" lang="fi-FI" sz="1800" b="0" i="0" u="none" strike="noStrike" kern="1200" cap="none" spc="0" normalizeH="0" baseline="0" noProof="0">
                <a:ln>
                  <a:noFill/>
                </a:ln>
                <a:solidFill>
                  <a:srgbClr val="4E008E"/>
                </a:solidFill>
                <a:effectLst/>
                <a:uLnTx/>
                <a:uFillTx/>
                <a:latin typeface="Arial" panose="020B0604020202020204"/>
                <a:ea typeface="+mn-ea"/>
                <a:cs typeface="+mn-cs"/>
              </a:rPr>
              <a:t> of Staff: 121</a:t>
            </a:r>
          </a:p>
        </p:txBody>
      </p:sp>
      <p:sp>
        <p:nvSpPr>
          <p:cNvPr id="15" name="TextBox 14">
            <a:extLst>
              <a:ext uri="{FF2B5EF4-FFF2-40B4-BE49-F238E27FC236}">
                <a16:creationId xmlns:a16="http://schemas.microsoft.com/office/drawing/2014/main" id="{0BC730DA-16FE-4058-84D4-DAFBC56A8BA1}"/>
              </a:ext>
            </a:extLst>
          </p:cNvPr>
          <p:cNvSpPr txBox="1"/>
          <p:nvPr/>
        </p:nvSpPr>
        <p:spPr>
          <a:xfrm>
            <a:off x="794251" y="6508187"/>
            <a:ext cx="6272447" cy="307777"/>
          </a:xfrm>
          <a:prstGeom prst="rect">
            <a:avLst/>
          </a:prstGeom>
          <a:noFill/>
        </p:spPr>
        <p:txBody>
          <a:bodyPr wrap="square" rtlCol="0">
            <a:spAutoFit/>
          </a:bodyPr>
          <a:lstStyle/>
          <a:p>
            <a:r>
              <a:rPr lang="fi-FI" sz="1400">
                <a:solidFill>
                  <a:srgbClr val="002060"/>
                </a:solidFill>
                <a:hlinkClick r:id="rId8"/>
              </a:rPr>
              <a:t>www: </a:t>
            </a:r>
            <a:r>
              <a:rPr lang="fi-FI" sz="1400" err="1">
                <a:solidFill>
                  <a:srgbClr val="002060"/>
                </a:solidFill>
                <a:hlinkClick r:id="rId8"/>
              </a:rPr>
              <a:t>Communication</a:t>
            </a:r>
            <a:r>
              <a:rPr lang="fi-FI" sz="1400">
                <a:solidFill>
                  <a:srgbClr val="002060"/>
                </a:solidFill>
                <a:hlinkClick r:id="rId8"/>
              </a:rPr>
              <a:t> Sciences</a:t>
            </a:r>
            <a:endParaRPr lang="fi-FI" sz="1400">
              <a:solidFill>
                <a:srgbClr val="002060"/>
              </a:solidFill>
            </a:endParaRPr>
          </a:p>
        </p:txBody>
      </p:sp>
      <p:grpSp>
        <p:nvGrpSpPr>
          <p:cNvPr id="5" name="Group 4">
            <a:extLst>
              <a:ext uri="{FF2B5EF4-FFF2-40B4-BE49-F238E27FC236}">
                <a16:creationId xmlns:a16="http://schemas.microsoft.com/office/drawing/2014/main" id="{36EA1E5F-8CBF-4657-8347-E21322F7F6E2}"/>
              </a:ext>
            </a:extLst>
          </p:cNvPr>
          <p:cNvGrpSpPr/>
          <p:nvPr/>
        </p:nvGrpSpPr>
        <p:grpSpPr>
          <a:xfrm>
            <a:off x="8303551" y="1122348"/>
            <a:ext cx="3860741" cy="4412659"/>
            <a:chOff x="4887609" y="1452087"/>
            <a:chExt cx="3860741" cy="4412659"/>
          </a:xfrm>
          <a:effectLst>
            <a:outerShdw blurRad="50800" dist="38100" dir="10800000" algn="r" rotWithShape="0">
              <a:prstClr val="black">
                <a:alpha val="40000"/>
              </a:prstClr>
            </a:outerShdw>
          </a:effectLst>
        </p:grpSpPr>
        <p:sp>
          <p:nvSpPr>
            <p:cNvPr id="19" name="Hexagon 18">
              <a:extLst>
                <a:ext uri="{FF2B5EF4-FFF2-40B4-BE49-F238E27FC236}">
                  <a16:creationId xmlns:a16="http://schemas.microsoft.com/office/drawing/2014/main" id="{4694A602-E447-47FD-9AA2-95FCDD04A0CC}"/>
                </a:ext>
              </a:extLst>
            </p:cNvPr>
            <p:cNvSpPr/>
            <p:nvPr/>
          </p:nvSpPr>
          <p:spPr>
            <a:xfrm>
              <a:off x="4887609" y="2347315"/>
              <a:ext cx="2124000" cy="1728000"/>
            </a:xfrm>
            <a:prstGeom prst="hexagon">
              <a:avLst/>
            </a:prstGeom>
            <a:blipFill>
              <a:blip r:embed="rId9"/>
              <a:stretch>
                <a:fillRect l="-6779" t="1041" r="-13559" b="10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Hexagon 19">
              <a:extLst>
                <a:ext uri="{FF2B5EF4-FFF2-40B4-BE49-F238E27FC236}">
                  <a16:creationId xmlns:a16="http://schemas.microsoft.com/office/drawing/2014/main" id="{90E473F0-78C0-4B7A-B88C-BA9B7F2DCB5C}"/>
                </a:ext>
              </a:extLst>
            </p:cNvPr>
            <p:cNvSpPr/>
            <p:nvPr/>
          </p:nvSpPr>
          <p:spPr>
            <a:xfrm>
              <a:off x="6624350" y="3242542"/>
              <a:ext cx="2124000" cy="1728000"/>
            </a:xfrm>
            <a:prstGeom prst="hexagon">
              <a:avLst/>
            </a:prstGeom>
            <a:blipFill>
              <a:blip r:embed="rId10"/>
              <a:stretch>
                <a:fillRect t="-33334" b="-3333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Hexagon 20">
              <a:extLst>
                <a:ext uri="{FF2B5EF4-FFF2-40B4-BE49-F238E27FC236}">
                  <a16:creationId xmlns:a16="http://schemas.microsoft.com/office/drawing/2014/main" id="{0B242CD0-1422-458B-9207-4AFA76E1BECA}"/>
                </a:ext>
              </a:extLst>
            </p:cNvPr>
            <p:cNvSpPr/>
            <p:nvPr/>
          </p:nvSpPr>
          <p:spPr>
            <a:xfrm>
              <a:off x="4887609" y="4136746"/>
              <a:ext cx="2124000" cy="1728000"/>
            </a:xfrm>
            <a:prstGeom prst="hexagon">
              <a:avLst/>
            </a:prstGeom>
            <a:blipFill>
              <a:blip r:embed="rId1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Hexagon 21">
              <a:extLst>
                <a:ext uri="{FF2B5EF4-FFF2-40B4-BE49-F238E27FC236}">
                  <a16:creationId xmlns:a16="http://schemas.microsoft.com/office/drawing/2014/main" id="{714F12FA-419A-41DD-8FFF-83C2CD59B102}"/>
                </a:ext>
              </a:extLst>
            </p:cNvPr>
            <p:cNvSpPr/>
            <p:nvPr/>
          </p:nvSpPr>
          <p:spPr>
            <a:xfrm>
              <a:off x="6624350" y="1452087"/>
              <a:ext cx="2124000" cy="1728000"/>
            </a:xfrm>
            <a:prstGeom prst="hexagon">
              <a:avLst/>
            </a:prstGeom>
            <a:blipFill>
              <a:blip r:embed="rId12"/>
              <a:stretch>
                <a:fillRect l="-29661" t="-27084" r="-29661" b="-208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583418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7FE9F2F8-6844-4152-9F9A-28ED3F1C3643}"/>
              </a:ext>
            </a:extLst>
          </p:cNvPr>
          <p:cNvSpPr/>
          <p:nvPr/>
        </p:nvSpPr>
        <p:spPr>
          <a:xfrm>
            <a:off x="791810" y="5362321"/>
            <a:ext cx="3525625" cy="108408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Date Placeholder 1">
            <a:extLst>
              <a:ext uri="{FF2B5EF4-FFF2-40B4-BE49-F238E27FC236}">
                <a16:creationId xmlns:a16="http://schemas.microsoft.com/office/drawing/2014/main" id="{4443A2A4-3902-48F0-AA77-BEB28233EB5C}"/>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DC808-9B4F-47F6-816E-B4DD926C39FF}" type="datetime1">
              <a:rPr kumimoji="0" lang="fi-FI" sz="1000" b="0" i="0" u="none" strike="noStrike" kern="1200" cap="none" spc="0" normalizeH="0" baseline="0" noProof="0" smtClean="0">
                <a:ln>
                  <a:noFill/>
                </a:ln>
                <a:solidFill>
                  <a:srgbClr val="FFFFFF">
                    <a:lumMod val="6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17.1.2022</a:t>
            </a:fld>
            <a:endParaRPr kumimoji="0" lang="fi-FI" sz="1000" b="0" i="0" u="none" strike="noStrike" kern="1200" cap="none" spc="0" normalizeH="0" baseline="0" noProof="0">
              <a:ln>
                <a:noFill/>
              </a:ln>
              <a:solidFill>
                <a:srgbClr val="FFFFFF">
                  <a:lumMod val="65000"/>
                </a:srgbClr>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14FF0ECB-B67D-4E36-BDB9-F4ACF1519168}"/>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fld id="{CDC8994D-33BE-6F4B-918B-78B2D731EB1C}" type="slidenum">
              <a:rPr kumimoji="0" lang="fi-FI" sz="1000" b="0" i="0" u="none" strike="noStrike" kern="1200" cap="none" spc="0" normalizeH="0" baseline="0" noProof="0" smtClean="0">
                <a:ln>
                  <a:noFill/>
                </a:ln>
                <a:solidFill>
                  <a:srgbClr val="FFFFFF">
                    <a:lumMod val="6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fi-FI" sz="1000" b="0" i="0" u="none" strike="noStrike" kern="1200" cap="none" spc="0" normalizeH="0" baseline="0" noProof="0">
              <a:ln>
                <a:noFill/>
              </a:ln>
              <a:solidFill>
                <a:srgbClr val="FFFFFF">
                  <a:lumMod val="65000"/>
                </a:srgbClr>
              </a:solidFill>
              <a:effectLst/>
              <a:uLnTx/>
              <a:uFillTx/>
              <a:latin typeface="Arial" panose="020B0604020202020204"/>
              <a:ea typeface="+mn-ea"/>
              <a:cs typeface="+mn-cs"/>
            </a:endParaRPr>
          </a:p>
        </p:txBody>
      </p:sp>
      <p:graphicFrame>
        <p:nvGraphicFramePr>
          <p:cNvPr id="6" name="Diagram 5">
            <a:extLst>
              <a:ext uri="{FF2B5EF4-FFF2-40B4-BE49-F238E27FC236}">
                <a16:creationId xmlns:a16="http://schemas.microsoft.com/office/drawing/2014/main" id="{1CD885E1-A3BA-4D96-89A8-B1068C817C31}"/>
              </a:ext>
            </a:extLst>
          </p:cNvPr>
          <p:cNvGraphicFramePr/>
          <p:nvPr>
            <p:extLst>
              <p:ext uri="{D42A27DB-BD31-4B8C-83A1-F6EECF244321}">
                <p14:modId xmlns:p14="http://schemas.microsoft.com/office/powerpoint/2010/main" val="1700921026"/>
              </p:ext>
            </p:extLst>
          </p:nvPr>
        </p:nvGraphicFramePr>
        <p:xfrm>
          <a:off x="801046" y="3011883"/>
          <a:ext cx="7178295" cy="26157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6">
            <a:extLst>
              <a:ext uri="{FF2B5EF4-FFF2-40B4-BE49-F238E27FC236}">
                <a16:creationId xmlns:a16="http://schemas.microsoft.com/office/drawing/2014/main" id="{68D6400D-157D-4D6F-B2D1-028FDA4B7C81}"/>
              </a:ext>
            </a:extLst>
          </p:cNvPr>
          <p:cNvSpPr txBox="1">
            <a:spLocks/>
          </p:cNvSpPr>
          <p:nvPr/>
        </p:nvSpPr>
        <p:spPr bwMode="auto">
          <a:xfrm>
            <a:off x="55280" y="-195852"/>
            <a:ext cx="11083925" cy="13089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defTabSz="914400" rtl="0" eaLnBrk="1" latinLnBrk="0" hangingPunct="1">
              <a:lnSpc>
                <a:spcPct val="90000"/>
              </a:lnSpc>
              <a:spcBef>
                <a:spcPct val="0"/>
              </a:spcBef>
              <a:buNone/>
              <a:defRPr sz="5400" b="1" i="0" kern="1200">
                <a:solidFill>
                  <a:schemeClr val="bg1"/>
                </a:solidFill>
                <a:latin typeface="Arial" panose="020B0604020202020204" pitchFamily="34" charset="0"/>
                <a:ea typeface="+mj-ea"/>
                <a:cs typeface="Arial" panose="020B0604020202020204" pitchFamily="34" charset="0"/>
              </a:defRPr>
            </a:lvl1pPr>
          </a:lstStyle>
          <a:p>
            <a:pPr lvl="0">
              <a:defRPr/>
            </a:pPr>
            <a:r>
              <a:rPr lang="en-US" altLang="fi-FI" sz="4400">
                <a:solidFill>
                  <a:srgbClr val="4E008E"/>
                </a:solidFill>
                <a:latin typeface="Arial"/>
                <a:cs typeface="Arial"/>
              </a:rPr>
              <a:t>Languages</a:t>
            </a:r>
          </a:p>
        </p:txBody>
      </p:sp>
      <p:sp>
        <p:nvSpPr>
          <p:cNvPr id="4" name="Rectangle 3">
            <a:extLst>
              <a:ext uri="{FF2B5EF4-FFF2-40B4-BE49-F238E27FC236}">
                <a16:creationId xmlns:a16="http://schemas.microsoft.com/office/drawing/2014/main" id="{958215F6-878A-4AD3-B39D-3A9A82D43260}"/>
              </a:ext>
            </a:extLst>
          </p:cNvPr>
          <p:cNvSpPr/>
          <p:nvPr/>
        </p:nvSpPr>
        <p:spPr>
          <a:xfrm>
            <a:off x="791810" y="1319644"/>
            <a:ext cx="7363899" cy="3416320"/>
          </a:xfrm>
          <a:prstGeom prst="rect">
            <a:avLst/>
          </a:prstGeom>
        </p:spPr>
        <p:txBody>
          <a:bodyPr wrap="square" lIns="91440" tIns="45720" rIns="91440" bIns="45720" anchor="t">
            <a:spAutoFit/>
          </a:bodyPr>
          <a:lstStyle/>
          <a:p>
            <a:pPr algn="just"/>
            <a:r>
              <a:rPr lang="en-US">
                <a:ea typeface="+mn-lt"/>
                <a:cs typeface="+mn-lt"/>
              </a:rPr>
              <a:t>Research in Languages covers linguistic, literary and translation studies. It is coordinated by our research </a:t>
            </a:r>
            <a:r>
              <a:rPr lang="en-US" err="1">
                <a:ea typeface="+mn-lt"/>
                <a:cs typeface="+mn-lt"/>
              </a:rPr>
              <a:t>centre</a:t>
            </a:r>
            <a:r>
              <a:rPr lang="en-US">
                <a:ea typeface="+mn-lt"/>
                <a:cs typeface="+mn-lt"/>
              </a:rPr>
              <a:t> Plural. Language and culture have a pivotal role in the questions concerning social sustainability. Our research into issues such as multimodality, accessible communication and the relationship of language practices and the changing landscapes of work contributes to participation, equality and well-being of language users.</a:t>
            </a:r>
          </a:p>
          <a:p>
            <a:br>
              <a:rPr lang="en-US"/>
            </a:br>
            <a:endParaRPr lang="en-US"/>
          </a:p>
          <a:p>
            <a:br>
              <a:rPr lang="en-US"/>
            </a:br>
            <a:endParaRPr lang="en-US"/>
          </a:p>
          <a:p>
            <a:endParaRPr lang="en-US">
              <a:solidFill>
                <a:srgbClr val="000000"/>
              </a:solidFill>
              <a:cs typeface="Arial"/>
            </a:endParaRPr>
          </a:p>
        </p:txBody>
      </p:sp>
      <p:sp>
        <p:nvSpPr>
          <p:cNvPr id="13" name="TextBox 12">
            <a:extLst>
              <a:ext uri="{FF2B5EF4-FFF2-40B4-BE49-F238E27FC236}">
                <a16:creationId xmlns:a16="http://schemas.microsoft.com/office/drawing/2014/main" id="{767F7CD3-9743-436E-98FB-6D25AD0F1182}"/>
              </a:ext>
            </a:extLst>
          </p:cNvPr>
          <p:cNvSpPr txBox="1"/>
          <p:nvPr/>
        </p:nvSpPr>
        <p:spPr>
          <a:xfrm>
            <a:off x="999199" y="5568853"/>
            <a:ext cx="33182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srgbClr val="4E008E"/>
                </a:solidFill>
                <a:effectLst/>
                <a:uLnTx/>
                <a:uFillTx/>
                <a:latin typeface="Arial" panose="020B0604020202020204"/>
                <a:ea typeface="+mn-ea"/>
                <a:cs typeface="+mn-cs"/>
              </a:rPr>
              <a:t>Head: Prof. Kaisa Koskinen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err="1">
                <a:ln>
                  <a:noFill/>
                </a:ln>
                <a:solidFill>
                  <a:srgbClr val="4E008E"/>
                </a:solidFill>
                <a:effectLst/>
                <a:uLnTx/>
                <a:uFillTx/>
                <a:latin typeface="Arial" panose="020B0604020202020204"/>
                <a:ea typeface="+mn-ea"/>
                <a:cs typeface="+mn-cs"/>
              </a:rPr>
              <a:t>Number</a:t>
            </a:r>
            <a:r>
              <a:rPr kumimoji="0" lang="fi-FI" sz="1800" b="0" i="0" u="none" strike="noStrike" kern="1200" cap="none" spc="0" normalizeH="0" baseline="0" noProof="0">
                <a:ln>
                  <a:noFill/>
                </a:ln>
                <a:solidFill>
                  <a:srgbClr val="4E008E"/>
                </a:solidFill>
                <a:effectLst/>
                <a:uLnTx/>
                <a:uFillTx/>
                <a:latin typeface="Arial" panose="020B0604020202020204"/>
                <a:ea typeface="+mn-ea"/>
                <a:cs typeface="+mn-cs"/>
              </a:rPr>
              <a:t> of Staff: 60</a:t>
            </a:r>
          </a:p>
        </p:txBody>
      </p:sp>
      <p:sp>
        <p:nvSpPr>
          <p:cNvPr id="15" name="TextBox 14">
            <a:extLst>
              <a:ext uri="{FF2B5EF4-FFF2-40B4-BE49-F238E27FC236}">
                <a16:creationId xmlns:a16="http://schemas.microsoft.com/office/drawing/2014/main" id="{0BC730DA-16FE-4058-84D4-DAFBC56A8BA1}"/>
              </a:ext>
            </a:extLst>
          </p:cNvPr>
          <p:cNvSpPr txBox="1"/>
          <p:nvPr/>
        </p:nvSpPr>
        <p:spPr>
          <a:xfrm>
            <a:off x="794251" y="6508187"/>
            <a:ext cx="6272447" cy="307777"/>
          </a:xfrm>
          <a:prstGeom prst="rect">
            <a:avLst/>
          </a:prstGeom>
          <a:noFill/>
        </p:spPr>
        <p:txBody>
          <a:bodyPr wrap="square" lIns="91440" tIns="45720" rIns="91440" bIns="45720" rtlCol="0" anchor="t">
            <a:spAutoFit/>
          </a:bodyPr>
          <a:lstStyle/>
          <a:p>
            <a:r>
              <a:rPr lang="fi-FI" sz="1400">
                <a:solidFill>
                  <a:srgbClr val="002060"/>
                </a:solidFill>
                <a:hlinkClick r:id="rId8"/>
              </a:rPr>
              <a:t>www: Languages</a:t>
            </a:r>
            <a:endParaRPr lang="fi-FI" sz="1400">
              <a:solidFill>
                <a:srgbClr val="002060"/>
              </a:solidFill>
            </a:endParaRPr>
          </a:p>
        </p:txBody>
      </p:sp>
      <p:grpSp>
        <p:nvGrpSpPr>
          <p:cNvPr id="8" name="Group 7">
            <a:extLst>
              <a:ext uri="{FF2B5EF4-FFF2-40B4-BE49-F238E27FC236}">
                <a16:creationId xmlns:a16="http://schemas.microsoft.com/office/drawing/2014/main" id="{10E65CBD-F90F-4F6C-95A7-8578E2D1C973}"/>
              </a:ext>
            </a:extLst>
          </p:cNvPr>
          <p:cNvGrpSpPr/>
          <p:nvPr/>
        </p:nvGrpSpPr>
        <p:grpSpPr>
          <a:xfrm>
            <a:off x="8303551" y="1122348"/>
            <a:ext cx="3860741" cy="4412659"/>
            <a:chOff x="8303551" y="1122348"/>
            <a:chExt cx="3860741" cy="4412659"/>
          </a:xfrm>
          <a:effectLst>
            <a:outerShdw blurRad="50800" dist="38100" dir="10800000" algn="r" rotWithShape="0">
              <a:prstClr val="black">
                <a:alpha val="40000"/>
              </a:prstClr>
            </a:outerShdw>
          </a:effectLst>
        </p:grpSpPr>
        <p:sp>
          <p:nvSpPr>
            <p:cNvPr id="22" name="Hexagon 21">
              <a:extLst>
                <a:ext uri="{FF2B5EF4-FFF2-40B4-BE49-F238E27FC236}">
                  <a16:creationId xmlns:a16="http://schemas.microsoft.com/office/drawing/2014/main" id="{B7FE6920-C05E-4844-9856-0E1ED0CFD582}"/>
                </a:ext>
              </a:extLst>
            </p:cNvPr>
            <p:cNvSpPr/>
            <p:nvPr/>
          </p:nvSpPr>
          <p:spPr>
            <a:xfrm>
              <a:off x="8303551" y="2017576"/>
              <a:ext cx="2124000" cy="1728000"/>
            </a:xfrm>
            <a:prstGeom prst="hexagon">
              <a:avLst/>
            </a:prstGeom>
            <a:blipFill>
              <a:blip r:embed="rId9"/>
              <a:stretch>
                <a:fillRect l="-16949" t="-30209" r="-23729" b="-3020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Hexagon 22">
              <a:extLst>
                <a:ext uri="{FF2B5EF4-FFF2-40B4-BE49-F238E27FC236}">
                  <a16:creationId xmlns:a16="http://schemas.microsoft.com/office/drawing/2014/main" id="{F512A314-6B96-4646-A42A-66CFFE6C9A17}"/>
                </a:ext>
              </a:extLst>
            </p:cNvPr>
            <p:cNvSpPr/>
            <p:nvPr/>
          </p:nvSpPr>
          <p:spPr>
            <a:xfrm>
              <a:off x="10040292" y="2912803"/>
              <a:ext cx="2124000" cy="1728000"/>
            </a:xfrm>
            <a:prstGeom prst="hexagon">
              <a:avLst/>
            </a:prstGeom>
            <a:blipFill>
              <a:blip r:embed="rId10"/>
              <a:stretch>
                <a:fillRect l="-17796" t="-1041" r="-17796" b="-937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Hexagon 23">
              <a:extLst>
                <a:ext uri="{FF2B5EF4-FFF2-40B4-BE49-F238E27FC236}">
                  <a16:creationId xmlns:a16="http://schemas.microsoft.com/office/drawing/2014/main" id="{E92C399E-67D3-46B3-86F5-27CF2C24044C}"/>
                </a:ext>
              </a:extLst>
            </p:cNvPr>
            <p:cNvSpPr/>
            <p:nvPr/>
          </p:nvSpPr>
          <p:spPr>
            <a:xfrm>
              <a:off x="8303551" y="3807007"/>
              <a:ext cx="2124000" cy="1728000"/>
            </a:xfrm>
            <a:prstGeom prst="hexagon">
              <a:avLst/>
            </a:prstGeom>
            <a:blipFill>
              <a:blip r:embed="rId11"/>
              <a:stretch>
                <a:fillRect l="2542" t="-5208" r="-11018" b="-104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Hexagon 24">
              <a:extLst>
                <a:ext uri="{FF2B5EF4-FFF2-40B4-BE49-F238E27FC236}">
                  <a16:creationId xmlns:a16="http://schemas.microsoft.com/office/drawing/2014/main" id="{8F049E90-5955-4711-BEC5-40466F012421}"/>
                </a:ext>
              </a:extLst>
            </p:cNvPr>
            <p:cNvSpPr/>
            <p:nvPr/>
          </p:nvSpPr>
          <p:spPr>
            <a:xfrm>
              <a:off x="10040292" y="1122348"/>
              <a:ext cx="2124000" cy="1728000"/>
            </a:xfrm>
            <a:prstGeom prst="hexagon">
              <a:avLst/>
            </a:prstGeom>
            <a:blipFill>
              <a:blip r:embed="rId12"/>
              <a:stretch>
                <a:fillRect l="-36440" t="-6249" r="-9323" b="-1458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409843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EB6D16-104A-43B9-BA8E-4612141E4A17}"/>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DC808-9B4F-47F6-816E-B4DD926C39FF}" type="datetime1">
              <a:rPr kumimoji="0" lang="fi-FI" sz="1000" b="0" i="0" u="none" strike="noStrike" kern="1200" cap="none" spc="0" normalizeH="0" baseline="0" noProof="0" smtClean="0">
                <a:ln>
                  <a:noFill/>
                </a:ln>
                <a:solidFill>
                  <a:srgbClr val="FFFFFF">
                    <a:lumMod val="6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17.1.2022</a:t>
            </a:fld>
            <a:endParaRPr kumimoji="0" lang="fi-FI" sz="1000" b="0" i="0" u="none" strike="noStrike" kern="1200" cap="none" spc="0" normalizeH="0" baseline="0" noProof="0">
              <a:ln>
                <a:noFill/>
              </a:ln>
              <a:solidFill>
                <a:srgbClr val="FFFFFF">
                  <a:lumMod val="65000"/>
                </a:srgbClr>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CB83991F-4E6F-4B42-9589-9D8A8DC58576}"/>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fld id="{CDC8994D-33BE-6F4B-918B-78B2D731EB1C}" type="slidenum">
              <a:rPr kumimoji="0" lang="fi-FI" sz="1000" b="0" i="0" u="none" strike="noStrike" kern="1200" cap="none" spc="0" normalizeH="0" baseline="0" noProof="0" smtClean="0">
                <a:ln>
                  <a:noFill/>
                </a:ln>
                <a:solidFill>
                  <a:srgbClr val="FFFFFF">
                    <a:lumMod val="6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fi-FI" sz="1000" b="0" i="0" u="none" strike="noStrike" kern="1200" cap="none" spc="0" normalizeH="0" baseline="0" noProof="0">
              <a:ln>
                <a:noFill/>
              </a:ln>
              <a:solidFill>
                <a:srgbClr val="FFFFFF">
                  <a:lumMod val="65000"/>
                </a:srgbClr>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D8FE0F68-ADF2-455E-9F0B-9B072BB30AE0}"/>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000" b="0" i="0" u="none" strike="noStrike" kern="1200" cap="none" spc="0" normalizeH="0" baseline="0" noProof="0">
              <a:ln>
                <a:noFill/>
              </a:ln>
              <a:solidFill>
                <a:srgbClr val="FFFFFF">
                  <a:lumMod val="65000"/>
                </a:srgbClr>
              </a:solidFill>
              <a:effectLst/>
              <a:uLnTx/>
              <a:uFillTx/>
              <a:latin typeface="Arial" panose="020B0604020202020204"/>
              <a:ea typeface="+mn-ea"/>
              <a:cs typeface="+mn-cs"/>
            </a:endParaRPr>
          </a:p>
        </p:txBody>
      </p:sp>
      <p:pic>
        <p:nvPicPr>
          <p:cNvPr id="5" name="Picture 5">
            <a:extLst>
              <a:ext uri="{FF2B5EF4-FFF2-40B4-BE49-F238E27FC236}">
                <a16:creationId xmlns:a16="http://schemas.microsoft.com/office/drawing/2014/main" id="{63CAAFD5-5182-459D-8969-6116216C1B22}"/>
              </a:ext>
            </a:extLst>
          </p:cNvPr>
          <p:cNvPicPr>
            <a:picLocks noChangeAspect="1"/>
          </p:cNvPicPr>
          <p:nvPr/>
        </p:nvPicPr>
        <p:blipFill rotWithShape="1">
          <a:blip r:embed="rId3">
            <a:extLst>
              <a:ext uri="{28A0092B-C50C-407E-A947-70E740481C1C}">
                <a14:useLocalDpi xmlns:a14="http://schemas.microsoft.com/office/drawing/2010/main" val="0"/>
              </a:ext>
            </a:extLst>
          </a:blip>
          <a:srcRect l="1" r="678"/>
          <a:stretch/>
        </p:blipFill>
        <p:spPr>
          <a:xfrm>
            <a:off x="270029" y="623137"/>
            <a:ext cx="11909011" cy="6237321"/>
          </a:xfrm>
          <a:prstGeom prst="rect">
            <a:avLst/>
          </a:prstGeom>
          <a:ln>
            <a:solidFill>
              <a:srgbClr val="E9E9E9"/>
            </a:solidFill>
          </a:ln>
        </p:spPr>
      </p:pic>
      <p:sp>
        <p:nvSpPr>
          <p:cNvPr id="6" name="Slide Number Placeholder 3">
            <a:extLst>
              <a:ext uri="{FF2B5EF4-FFF2-40B4-BE49-F238E27FC236}">
                <a16:creationId xmlns:a16="http://schemas.microsoft.com/office/drawing/2014/main" id="{CC6E0AEF-5D01-40C9-9725-2472935A3EA4}"/>
              </a:ext>
            </a:extLst>
          </p:cNvPr>
          <p:cNvSpPr txBox="1">
            <a:spLocks/>
          </p:cNvSpPr>
          <p:nvPr/>
        </p:nvSpPr>
        <p:spPr>
          <a:xfrm>
            <a:off x="11697005" y="6489700"/>
            <a:ext cx="375932" cy="254015"/>
          </a:xfrm>
          <a:prstGeom prst="rect">
            <a:avLst/>
          </a:prstGeom>
        </p:spPr>
        <p:txBody>
          <a:bodyPr vert="horz" lIns="0" tIns="45720" rIns="91440" bIns="45720" rtlCol="0" anchor="b" anchorCtr="0"/>
          <a:lstStyle>
            <a:defPPr>
              <a:defRPr lang="fi-FI"/>
            </a:defPPr>
            <a:lvl1pPr marL="0" algn="l" defTabSz="914400" rtl="0" eaLnBrk="1" latinLnBrk="0" hangingPunct="1">
              <a:defRPr sz="10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fld id="{CDC8994D-33BE-6F4B-918B-78B2D731EB1C}" type="slidenum">
              <a:rPr kumimoji="0" lang="fi-FI" sz="1000" b="0" i="0" u="none" strike="noStrike" kern="1200" cap="none" spc="0" normalizeH="0" baseline="0" noProof="0" smtClean="0">
                <a:ln>
                  <a:noFill/>
                </a:ln>
                <a:solidFill>
                  <a:srgbClr val="FFFFFF">
                    <a:lumMod val="6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GB" sz="1000" b="0" i="0" u="none" strike="noStrike" kern="1200" cap="none" spc="0" normalizeH="0" baseline="0" noProof="0">
              <a:ln>
                <a:noFill/>
              </a:ln>
              <a:solidFill>
                <a:srgbClr val="FFFFFF">
                  <a:lumMod val="65000"/>
                </a:srgbClr>
              </a:solidFill>
              <a:effectLst/>
              <a:uLnTx/>
              <a:uFillTx/>
              <a:latin typeface="Arial" panose="020B0604020202020204"/>
              <a:ea typeface="+mn-ea"/>
              <a:cs typeface="+mn-cs"/>
            </a:endParaRPr>
          </a:p>
        </p:txBody>
      </p:sp>
      <p:sp>
        <p:nvSpPr>
          <p:cNvPr id="7" name="Title 1">
            <a:extLst>
              <a:ext uri="{FF2B5EF4-FFF2-40B4-BE49-F238E27FC236}">
                <a16:creationId xmlns:a16="http://schemas.microsoft.com/office/drawing/2014/main" id="{2F971C00-E232-409B-BF0B-01EB592FF33C}"/>
              </a:ext>
            </a:extLst>
          </p:cNvPr>
          <p:cNvSpPr txBox="1">
            <a:spLocks/>
          </p:cNvSpPr>
          <p:nvPr/>
        </p:nvSpPr>
        <p:spPr>
          <a:xfrm>
            <a:off x="3769967" y="606214"/>
            <a:ext cx="4905215" cy="104791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b="1" i="0" kern="1200">
                <a:solidFill>
                  <a:srgbClr val="4E008E"/>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ts val="5400"/>
              </a:lnSpc>
              <a:spcBef>
                <a:spcPct val="0"/>
              </a:spcBef>
              <a:spcAft>
                <a:spcPts val="0"/>
              </a:spcAft>
              <a:buClrTx/>
              <a:buSzTx/>
              <a:buFontTx/>
              <a:buNone/>
              <a:tabLst/>
              <a:defRPr/>
            </a:pPr>
            <a:r>
              <a:rPr lang="en-GB" sz="4400">
                <a:latin typeface="Arial"/>
                <a:cs typeface="Arial"/>
              </a:rPr>
              <a:t>Education</a:t>
            </a:r>
            <a:endParaRPr kumimoji="0" lang="en-GB" sz="4400" b="1" i="0" u="none" strike="noStrike" kern="1200" cap="none" spc="0" normalizeH="0" baseline="0" noProof="0">
              <a:ln>
                <a:noFill/>
              </a:ln>
              <a:solidFill>
                <a:srgbClr val="4E008E"/>
              </a:solidFill>
              <a:effectLst/>
              <a:uLnTx/>
              <a:uFillTx/>
              <a:latin typeface="Arial" panose="020B0604020202020204" pitchFamily="34" charset="0"/>
              <a:ea typeface="+mj-ea"/>
              <a:cs typeface="Arial" panose="020B0604020202020204" pitchFamily="34" charset="0"/>
            </a:endParaRPr>
          </a:p>
        </p:txBody>
      </p:sp>
      <p:sp>
        <p:nvSpPr>
          <p:cNvPr id="8" name="Ellipsi 14">
            <a:extLst>
              <a:ext uri="{FF2B5EF4-FFF2-40B4-BE49-F238E27FC236}">
                <a16:creationId xmlns:a16="http://schemas.microsoft.com/office/drawing/2014/main" id="{96C77DD9-6D79-4B43-9B34-7B7914D5E8DE}"/>
              </a:ext>
            </a:extLst>
          </p:cNvPr>
          <p:cNvSpPr/>
          <p:nvPr/>
        </p:nvSpPr>
        <p:spPr>
          <a:xfrm>
            <a:off x="9671541" y="661327"/>
            <a:ext cx="2507499" cy="2404918"/>
          </a:xfrm>
          <a:prstGeom prst="ellipse">
            <a:avLst/>
          </a:prstGeom>
          <a:solidFill>
            <a:schemeClr val="tx2">
              <a:alpha val="5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Ellipsi 15">
            <a:extLst>
              <a:ext uri="{FF2B5EF4-FFF2-40B4-BE49-F238E27FC236}">
                <a16:creationId xmlns:a16="http://schemas.microsoft.com/office/drawing/2014/main" id="{7520AF15-8D27-49A1-97B3-7896FE951A69}"/>
              </a:ext>
            </a:extLst>
          </p:cNvPr>
          <p:cNvSpPr/>
          <p:nvPr/>
        </p:nvSpPr>
        <p:spPr>
          <a:xfrm>
            <a:off x="8196425" y="2426631"/>
            <a:ext cx="3470279" cy="3409314"/>
          </a:xfrm>
          <a:prstGeom prst="ellipse">
            <a:avLst/>
          </a:prstGeom>
          <a:solidFill>
            <a:schemeClr val="tx2">
              <a:alpha val="5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Tekstiruutu 4">
            <a:extLst>
              <a:ext uri="{FF2B5EF4-FFF2-40B4-BE49-F238E27FC236}">
                <a16:creationId xmlns:a16="http://schemas.microsoft.com/office/drawing/2014/main" id="{ACC21FE8-42F0-4416-B123-1D1C77E4295B}"/>
              </a:ext>
            </a:extLst>
          </p:cNvPr>
          <p:cNvSpPr txBox="1"/>
          <p:nvPr/>
        </p:nvSpPr>
        <p:spPr>
          <a:xfrm>
            <a:off x="9670157" y="1809382"/>
            <a:ext cx="2474218" cy="420693"/>
          </a:xfrm>
          <a:prstGeom prst="rect">
            <a:avLst/>
          </a:prstGeom>
          <a:noFill/>
        </p:spPr>
        <p:txBody>
          <a:bodyPr wrap="square" rtlCol="0">
            <a:spAutoFit/>
          </a:bodyPr>
          <a:lstStyle/>
          <a:p>
            <a:pPr marL="0" marR="0" lvl="0" indent="0" algn="ctr" defTabSz="914400" rtl="0" eaLnBrk="1" fontAlgn="auto" latinLnBrk="0" hangingPunct="1">
              <a:lnSpc>
                <a:spcPts val="2200"/>
              </a:lnSpc>
              <a:spcBef>
                <a:spcPts val="0"/>
              </a:spcBef>
              <a:spcAft>
                <a:spcPts val="0"/>
              </a:spcAft>
              <a:buClrTx/>
              <a:buSzTx/>
              <a:buFontTx/>
              <a:buNone/>
              <a:tabLst/>
              <a:defRPr/>
            </a:pPr>
            <a:r>
              <a:rPr kumimoji="0" lang="en-GB" sz="4000" b="1" i="0" u="none" strike="noStrike" kern="1200" cap="none" spc="0" normalizeH="0" baseline="0" noProof="0">
                <a:ln>
                  <a:noFill/>
                </a:ln>
                <a:solidFill>
                  <a:schemeClr val="bg1"/>
                </a:solidFill>
                <a:effectLst/>
                <a:uLnTx/>
                <a:uFillTx/>
                <a:latin typeface="Arial" panose="020B0604020202020204"/>
                <a:ea typeface="+mn-ea"/>
                <a:cs typeface="+mn-cs"/>
              </a:rPr>
              <a:t> </a:t>
            </a:r>
            <a:r>
              <a:rPr kumimoji="0" lang="en-GB" sz="2000" b="1" i="0" u="none" strike="noStrike" kern="1200" cap="none" spc="0" normalizeH="0" baseline="0" noProof="0">
                <a:ln>
                  <a:noFill/>
                </a:ln>
                <a:solidFill>
                  <a:schemeClr val="bg1"/>
                </a:solidFill>
                <a:effectLst/>
                <a:uLnTx/>
                <a:uFillTx/>
                <a:latin typeface="Arial" panose="020B0604020202020204"/>
                <a:ea typeface="+mn-ea"/>
                <a:cs typeface="+mn-cs"/>
              </a:rPr>
              <a:t>degrees</a:t>
            </a:r>
            <a:r>
              <a:rPr kumimoji="0" lang="en-GB" sz="4000" b="1" i="0" u="none" strike="noStrike" kern="1200" cap="none" spc="0" normalizeH="0" baseline="0" noProof="0">
                <a:ln>
                  <a:noFill/>
                </a:ln>
                <a:solidFill>
                  <a:schemeClr val="bg1"/>
                </a:solidFill>
                <a:effectLst/>
                <a:uLnTx/>
                <a:uFillTx/>
                <a:latin typeface="Arial" panose="020B0604020202020204"/>
                <a:ea typeface="+mn-ea"/>
                <a:cs typeface="+mn-cs"/>
              </a:rPr>
              <a:t> </a:t>
            </a:r>
          </a:p>
        </p:txBody>
      </p:sp>
      <p:sp>
        <p:nvSpPr>
          <p:cNvPr id="11" name="Tekstiruutu 16">
            <a:extLst>
              <a:ext uri="{FF2B5EF4-FFF2-40B4-BE49-F238E27FC236}">
                <a16:creationId xmlns:a16="http://schemas.microsoft.com/office/drawing/2014/main" id="{976D46C2-3FBC-4056-823F-77DFBF5D9F2A}"/>
              </a:ext>
            </a:extLst>
          </p:cNvPr>
          <p:cNvSpPr txBox="1"/>
          <p:nvPr/>
        </p:nvSpPr>
        <p:spPr>
          <a:xfrm>
            <a:off x="8249048" y="2958070"/>
            <a:ext cx="3373368" cy="236866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700" b="0" i="0" u="none" strike="noStrike" kern="1200" cap="none" spc="0" normalizeH="0" baseline="0" noProof="0">
              <a:ln>
                <a:noFill/>
              </a:ln>
              <a:solidFill>
                <a:schemeClr val="bg1"/>
              </a:solidFill>
              <a:effectLst/>
              <a:uLnTx/>
              <a:uFillTx/>
              <a:latin typeface="Arial" panose="020B0604020202020204"/>
              <a:cs typeface="Arial" panose="020B0604020202020204"/>
            </a:endParaRPr>
          </a:p>
          <a:p>
            <a:pPr algn="ctr">
              <a:defRPr/>
            </a:pPr>
            <a:endParaRPr lang="en-GB" sz="700">
              <a:solidFill>
                <a:schemeClr val="bg1"/>
              </a:solidFill>
              <a:latin typeface="Arial" panose="020B0604020202020204"/>
              <a:cs typeface="Arial" panose="020B0604020202020204"/>
            </a:endParaRPr>
          </a:p>
          <a:p>
            <a:pPr algn="ctr">
              <a:defRPr/>
            </a:pPr>
            <a:endParaRPr lang="en-GB" sz="700">
              <a:solidFill>
                <a:schemeClr val="bg1"/>
              </a:solidFill>
              <a:latin typeface="Arial" panose="020B0604020202020204"/>
              <a:cs typeface="Arial" panose="020B0604020202020204"/>
            </a:endParaRPr>
          </a:p>
          <a:p>
            <a:pPr algn="ctr">
              <a:defRPr/>
            </a:pPr>
            <a:r>
              <a:rPr lang="fi-FI" sz="3000" b="1">
                <a:solidFill>
                  <a:schemeClr val="bg1"/>
                </a:solidFill>
                <a:latin typeface="Arial" panose="020B0604020202020204"/>
              </a:rPr>
              <a:t>4950</a:t>
            </a:r>
            <a:endParaRPr lang="en-GB">
              <a:solidFill>
                <a:schemeClr val="bg1"/>
              </a:solidFill>
              <a:cs typeface="Arial" panose="020B0604020202020204"/>
            </a:endParaRPr>
          </a:p>
          <a:p>
            <a:pPr marL="0" marR="0" lvl="0" indent="0" algn="ctr" defTabSz="914400" rtl="0" eaLnBrk="1" fontAlgn="auto" latinLnBrk="0" hangingPunct="1">
              <a:lnSpc>
                <a:spcPts val="1700"/>
              </a:lnSpc>
              <a:spcBef>
                <a:spcPts val="0"/>
              </a:spcBef>
              <a:spcAft>
                <a:spcPts val="0"/>
              </a:spcAft>
              <a:buClrTx/>
              <a:buSzTx/>
              <a:buFontTx/>
              <a:buNone/>
              <a:tabLst/>
              <a:defRPr/>
            </a:pPr>
            <a:r>
              <a:rPr lang="en-GB" sz="2000" b="1">
                <a:solidFill>
                  <a:schemeClr val="bg1"/>
                </a:solidFill>
                <a:latin typeface="Arial" panose="020B0604020202020204"/>
              </a:rPr>
              <a:t>Bachelor/Master's</a:t>
            </a:r>
            <a:r>
              <a:rPr kumimoji="0" lang="en-GB" sz="2000" b="1" i="0" u="none" strike="noStrike" kern="1200" cap="none" spc="0" normalizeH="0" baseline="0" noProof="0">
                <a:ln>
                  <a:noFill/>
                </a:ln>
                <a:solidFill>
                  <a:schemeClr val="bg1"/>
                </a:solidFill>
                <a:effectLst/>
                <a:uLnTx/>
                <a:uFillTx/>
                <a:latin typeface="Arial" panose="020B0604020202020204"/>
                <a:ea typeface="+mn-ea"/>
                <a:cs typeface="+mn-cs"/>
              </a:rPr>
              <a:t> students</a:t>
            </a:r>
            <a:endParaRPr lang="en-GB" sz="2000" b="1" i="0" u="none" strike="noStrike" kern="1200" cap="none" spc="0" normalizeH="0" baseline="0" noProof="0">
              <a:ln>
                <a:noFill/>
              </a:ln>
              <a:solidFill>
                <a:schemeClr val="bg1"/>
              </a:solidFill>
              <a:effectLst/>
              <a:uLnTx/>
              <a:uFillTx/>
              <a:latin typeface="Arial" panose="020B0604020202020204"/>
              <a:cs typeface="Arial"/>
            </a:endParaRPr>
          </a:p>
          <a:p>
            <a:pPr marL="0" marR="0" lvl="0" indent="0" algn="ctr" defTabSz="914400" rtl="0" eaLnBrk="1" fontAlgn="auto" latinLnBrk="0" hangingPunct="1">
              <a:lnSpc>
                <a:spcPts val="1700"/>
              </a:lnSpc>
              <a:spcBef>
                <a:spcPts val="0"/>
              </a:spcBef>
              <a:spcAft>
                <a:spcPts val="0"/>
              </a:spcAft>
              <a:buClrTx/>
              <a:buSzTx/>
              <a:buFontTx/>
              <a:buNone/>
              <a:tabLst/>
              <a:defRPr/>
            </a:pPr>
            <a:endParaRPr lang="en-GB" b="0" i="0" u="none" strike="noStrike" kern="1200" cap="none" spc="0" normalizeH="0" baseline="0" noProof="0">
              <a:ln>
                <a:noFill/>
              </a:ln>
              <a:solidFill>
                <a:schemeClr val="bg1"/>
              </a:solidFill>
              <a:effectLst/>
              <a:uLnTx/>
              <a:uFillTx/>
              <a:latin typeface="Arial" panose="020B0604020202020204"/>
              <a:cs typeface="Arial"/>
            </a:endParaRPr>
          </a:p>
          <a:p>
            <a:pPr algn="ctr">
              <a:defRPr/>
            </a:pPr>
            <a:r>
              <a:rPr lang="fi-FI" sz="3000" b="1">
                <a:solidFill>
                  <a:schemeClr val="bg1"/>
                </a:solidFill>
                <a:latin typeface="Arial" panose="020B0604020202020204"/>
              </a:rPr>
              <a:t>450</a:t>
            </a:r>
            <a:r>
              <a:rPr lang="en-GB" sz="4000" b="1">
                <a:solidFill>
                  <a:schemeClr val="bg1"/>
                </a:solidFill>
                <a:latin typeface="Arial" panose="020B0604020202020204"/>
              </a:rPr>
              <a:t> </a:t>
            </a:r>
            <a:endParaRPr lang="en-GB" b="1">
              <a:solidFill>
                <a:schemeClr val="bg1"/>
              </a:solidFill>
              <a:cs typeface="Arial"/>
            </a:endParaRPr>
          </a:p>
          <a:p>
            <a:pPr marL="0" marR="0" lvl="0" indent="0" algn="ctr" defTabSz="914400" rtl="0" eaLnBrk="1" fontAlgn="auto" latinLnBrk="0" hangingPunct="1">
              <a:lnSpc>
                <a:spcPts val="1700"/>
              </a:lnSpc>
              <a:spcBef>
                <a:spcPts val="0"/>
              </a:spcBef>
              <a:spcAft>
                <a:spcPts val="0"/>
              </a:spcAft>
              <a:buClrTx/>
              <a:buSzTx/>
              <a:buFontTx/>
              <a:buNone/>
              <a:tabLst/>
              <a:defRPr/>
            </a:pPr>
            <a:r>
              <a:rPr kumimoji="0" lang="en-GB" sz="2000" b="1" i="0" u="none" strike="noStrike" kern="1200" cap="none" spc="0" normalizeH="0" baseline="0" noProof="0">
                <a:ln>
                  <a:noFill/>
                </a:ln>
                <a:solidFill>
                  <a:schemeClr val="bg1"/>
                </a:solidFill>
                <a:effectLst/>
                <a:uLnTx/>
                <a:uFillTx/>
                <a:latin typeface="Arial" panose="020B0604020202020204"/>
                <a:ea typeface="+mn-ea"/>
                <a:cs typeface="+mn-cs"/>
              </a:rPr>
              <a:t>Doctoral students</a:t>
            </a:r>
            <a:endParaRPr lang="en-GB" sz="2000" b="1" i="0" u="none" strike="noStrike" kern="1200" cap="none" spc="0" normalizeH="0" baseline="0" noProof="0">
              <a:ln>
                <a:noFill/>
              </a:ln>
              <a:solidFill>
                <a:schemeClr val="bg1"/>
              </a:solidFill>
              <a:effectLst/>
              <a:uLnTx/>
              <a:uFillTx/>
              <a:latin typeface="Arial" panose="020B0604020202020204"/>
              <a:cs typeface="Arial"/>
            </a:endParaRPr>
          </a:p>
        </p:txBody>
      </p:sp>
      <p:sp>
        <p:nvSpPr>
          <p:cNvPr id="12" name="Suorakulmio 36">
            <a:extLst>
              <a:ext uri="{FF2B5EF4-FFF2-40B4-BE49-F238E27FC236}">
                <a16:creationId xmlns:a16="http://schemas.microsoft.com/office/drawing/2014/main" id="{EE989141-CD8E-4447-8C26-CE07B6698DCF}"/>
              </a:ext>
            </a:extLst>
          </p:cNvPr>
          <p:cNvSpPr/>
          <p:nvPr/>
        </p:nvSpPr>
        <p:spPr>
          <a:xfrm>
            <a:off x="1574276" y="1412279"/>
            <a:ext cx="6643367" cy="3139321"/>
          </a:xfrm>
          <a:prstGeom prst="rect">
            <a:avLst/>
          </a:prstGeom>
        </p:spPr>
        <p:txBody>
          <a:bodyPr wrap="square" lIns="91440" tIns="45720" rIns="91440" bIns="45720" anchor="t">
            <a:spAutoFit/>
          </a:bodyPr>
          <a:lstStyle/>
          <a:p>
            <a:pPr algn="just">
              <a:defRPr/>
            </a:pPr>
            <a:r>
              <a:rPr lang="en-US">
                <a:ea typeface="+mn-lt"/>
                <a:cs typeface="+mn-lt"/>
              </a:rPr>
              <a:t>Education at the Faculty of Information Technology and Communication Sciences draws on our unique combination of </a:t>
            </a:r>
            <a:r>
              <a:rPr lang="en-US" err="1">
                <a:ea typeface="+mn-lt"/>
                <a:cs typeface="+mn-lt"/>
              </a:rPr>
              <a:t>recognised</a:t>
            </a:r>
            <a:r>
              <a:rPr lang="en-US">
                <a:ea typeface="+mn-lt"/>
                <a:cs typeface="+mn-lt"/>
              </a:rPr>
              <a:t> expertise across a range of disciplines, including the humanities, natural sciences, engineering, social sciences, and theatre and drama. The broad spectrum of disciplines present within our Faculty opens up excellent opportunities to deliver multidisciplinary education across </a:t>
            </a:r>
            <a:r>
              <a:rPr lang="en-US" err="1">
                <a:ea typeface="+mn-lt"/>
                <a:cs typeface="+mn-lt"/>
              </a:rPr>
              <a:t>organisational</a:t>
            </a:r>
            <a:r>
              <a:rPr lang="en-US">
                <a:ea typeface="+mn-lt"/>
                <a:cs typeface="+mn-lt"/>
              </a:rPr>
              <a:t> boundaries. Our Faculty has the potential to generate knowledge and future game-changers to the complex challenges of our global, digital and multicultural society.</a:t>
            </a:r>
            <a:endParaRPr lang="fi-FI">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E008E"/>
              </a:solidFill>
              <a:effectLst/>
              <a:uLnTx/>
              <a:uFillTx/>
              <a:latin typeface="Arial" panose="020B0604020202020204"/>
              <a:ea typeface="+mn-ea"/>
              <a:cs typeface="+mn-cs"/>
            </a:endParaRPr>
          </a:p>
        </p:txBody>
      </p:sp>
      <p:sp>
        <p:nvSpPr>
          <p:cNvPr id="13" name="Suorakulmio 7">
            <a:extLst>
              <a:ext uri="{FF2B5EF4-FFF2-40B4-BE49-F238E27FC236}">
                <a16:creationId xmlns:a16="http://schemas.microsoft.com/office/drawing/2014/main" id="{242C8269-4221-4380-B867-A8EBFC2F3EAA}"/>
              </a:ext>
            </a:extLst>
          </p:cNvPr>
          <p:cNvSpPr/>
          <p:nvPr/>
        </p:nvSpPr>
        <p:spPr>
          <a:xfrm>
            <a:off x="3527722" y="5339943"/>
            <a:ext cx="1533375" cy="1514921"/>
          </a:xfrm>
          <a:prstGeom prst="rect">
            <a:avLst/>
          </a:prstGeom>
          <a:solidFill>
            <a:srgbClr val="FFD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Tekstiruutu 8">
            <a:extLst>
              <a:ext uri="{FF2B5EF4-FFF2-40B4-BE49-F238E27FC236}">
                <a16:creationId xmlns:a16="http://schemas.microsoft.com/office/drawing/2014/main" id="{B206E46D-6CF3-455E-8092-04CBABF47DA5}"/>
              </a:ext>
            </a:extLst>
          </p:cNvPr>
          <p:cNvSpPr txBox="1"/>
          <p:nvPr/>
        </p:nvSpPr>
        <p:spPr>
          <a:xfrm>
            <a:off x="3527077" y="5746328"/>
            <a:ext cx="1533375" cy="89255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GB" b="1">
                <a:solidFill>
                  <a:srgbClr val="000000"/>
                </a:solidFill>
                <a:latin typeface="Arial" panose="020B0604020202020204"/>
                <a:cs typeface="Arial"/>
              </a:rPr>
              <a:t>435</a:t>
            </a:r>
            <a:endParaRPr lang="en-GB" sz="1800" b="1" i="0" u="none" strike="noStrike" kern="1200" cap="none" spc="0" normalizeH="0" baseline="0" noProof="0">
              <a:ln>
                <a:noFill/>
              </a:ln>
              <a:solidFill>
                <a:srgbClr val="000000"/>
              </a:solidFill>
              <a:effectLst/>
              <a:uLnTx/>
              <a:uFillTx/>
              <a:latin typeface="Arial" panose="020B0604020202020204"/>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BACHELOR’S</a:t>
            </a:r>
            <a:endParaRPr kumimoji="0" lang="en-GB" sz="1200" b="0" i="0" u="none" strike="noStrike" kern="1200" cap="none" spc="0" normalizeH="0" baseline="0" noProof="0">
              <a:ln>
                <a:noFill/>
              </a:ln>
              <a:solidFill>
                <a:srgbClr val="000000"/>
              </a:solidFill>
              <a:effectLst/>
              <a:uLnTx/>
              <a:uFillTx/>
              <a:latin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DEGREES</a:t>
            </a:r>
            <a:endParaRPr kumimoji="0" lang="en-GB" sz="1200" b="0" i="0" u="none" strike="noStrike" kern="1200" cap="none" spc="0" normalizeH="0" baseline="0" noProof="0">
              <a:ln>
                <a:noFill/>
              </a:ln>
              <a:solidFill>
                <a:srgbClr val="000000"/>
              </a:solidFill>
              <a:effectLst/>
              <a:uLnTx/>
              <a:uFillTx/>
              <a:latin typeface="Arial" panose="020B0604020202020204"/>
            </a:endParaRPr>
          </a:p>
        </p:txBody>
      </p:sp>
      <p:cxnSp>
        <p:nvCxnSpPr>
          <p:cNvPr id="15" name="Suora yhdysviiva 10">
            <a:extLst>
              <a:ext uri="{FF2B5EF4-FFF2-40B4-BE49-F238E27FC236}">
                <a16:creationId xmlns:a16="http://schemas.microsoft.com/office/drawing/2014/main" id="{8DFF6007-D469-40B9-A416-4181E2546AC9}"/>
              </a:ext>
            </a:extLst>
          </p:cNvPr>
          <p:cNvCxnSpPr/>
          <p:nvPr/>
        </p:nvCxnSpPr>
        <p:spPr>
          <a:xfrm>
            <a:off x="3848574" y="6113417"/>
            <a:ext cx="8903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uorakulmio 24">
            <a:extLst>
              <a:ext uri="{FF2B5EF4-FFF2-40B4-BE49-F238E27FC236}">
                <a16:creationId xmlns:a16="http://schemas.microsoft.com/office/drawing/2014/main" id="{91E06BD7-1416-47DA-9105-E5CC3859CD71}"/>
              </a:ext>
            </a:extLst>
          </p:cNvPr>
          <p:cNvSpPr/>
          <p:nvPr/>
        </p:nvSpPr>
        <p:spPr>
          <a:xfrm>
            <a:off x="5185845" y="4809824"/>
            <a:ext cx="1533375" cy="2042568"/>
          </a:xfrm>
          <a:prstGeom prst="rect">
            <a:avLst/>
          </a:prstGeom>
          <a:solidFill>
            <a:srgbClr val="FFD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Tekstiruutu 25">
            <a:extLst>
              <a:ext uri="{FF2B5EF4-FFF2-40B4-BE49-F238E27FC236}">
                <a16:creationId xmlns:a16="http://schemas.microsoft.com/office/drawing/2014/main" id="{D7FF3805-A0D8-4FB2-9BEA-92EDE5A2F71D}"/>
              </a:ext>
            </a:extLst>
          </p:cNvPr>
          <p:cNvSpPr txBox="1"/>
          <p:nvPr/>
        </p:nvSpPr>
        <p:spPr>
          <a:xfrm>
            <a:off x="5185200" y="5762237"/>
            <a:ext cx="1533375" cy="89255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GB" b="1">
                <a:solidFill>
                  <a:srgbClr val="000000"/>
                </a:solidFill>
                <a:latin typeface="Arial" panose="020B0604020202020204"/>
                <a:cs typeface="Arial"/>
              </a:rPr>
              <a:t>523</a:t>
            </a:r>
            <a:endParaRPr lang="en-GB" sz="1800" b="1" i="0" u="none" strike="noStrike" kern="1200" cap="none" spc="0" normalizeH="0" baseline="0" noProof="0">
              <a:ln>
                <a:noFill/>
              </a:ln>
              <a:solidFill>
                <a:srgbClr val="000000"/>
              </a:solidFill>
              <a:effectLst/>
              <a:uLnTx/>
              <a:uFillTx/>
              <a:latin typeface="Arial" panose="020B0604020202020204"/>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MASTER’S</a:t>
            </a:r>
            <a:endParaRPr lang="en-GB" sz="1200" b="0" i="0" u="none" strike="noStrike" kern="1200" cap="none" spc="0" normalizeH="0" baseline="0" noProof="0">
              <a:ln>
                <a:noFill/>
              </a:ln>
              <a:solidFill>
                <a:srgbClr val="000000"/>
              </a:solidFill>
              <a:effectLst/>
              <a:uLnTx/>
              <a:uFillTx/>
              <a:latin typeface="Arial" panose="020B0604020202020204"/>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DEGREES</a:t>
            </a:r>
            <a:endParaRPr lang="en-GB" sz="1200" b="0" i="0" u="none" strike="noStrike" kern="1200" cap="none" spc="0" normalizeH="0" baseline="0" noProof="0">
              <a:ln>
                <a:noFill/>
              </a:ln>
              <a:solidFill>
                <a:srgbClr val="000000"/>
              </a:solidFill>
              <a:effectLst/>
              <a:uLnTx/>
              <a:uFillTx/>
              <a:latin typeface="Arial" panose="020B0604020202020204"/>
              <a:cs typeface="Arial"/>
            </a:endParaRPr>
          </a:p>
        </p:txBody>
      </p:sp>
      <p:cxnSp>
        <p:nvCxnSpPr>
          <p:cNvPr id="18" name="Suora yhdysviiva 26">
            <a:extLst>
              <a:ext uri="{FF2B5EF4-FFF2-40B4-BE49-F238E27FC236}">
                <a16:creationId xmlns:a16="http://schemas.microsoft.com/office/drawing/2014/main" id="{8669A160-4D6F-4BBA-9385-18E4CCA5819B}"/>
              </a:ext>
            </a:extLst>
          </p:cNvPr>
          <p:cNvCxnSpPr/>
          <p:nvPr/>
        </p:nvCxnSpPr>
        <p:spPr>
          <a:xfrm>
            <a:off x="5506697" y="6129326"/>
            <a:ext cx="8903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Suorakulmio 34">
            <a:extLst>
              <a:ext uri="{FF2B5EF4-FFF2-40B4-BE49-F238E27FC236}">
                <a16:creationId xmlns:a16="http://schemas.microsoft.com/office/drawing/2014/main" id="{AE27E565-7BCC-49D1-9D1E-DBA7514A8CEA}"/>
              </a:ext>
            </a:extLst>
          </p:cNvPr>
          <p:cNvSpPr/>
          <p:nvPr/>
        </p:nvSpPr>
        <p:spPr>
          <a:xfrm>
            <a:off x="6839126" y="6592894"/>
            <a:ext cx="1533375" cy="261139"/>
          </a:xfrm>
          <a:prstGeom prst="rect">
            <a:avLst/>
          </a:prstGeom>
          <a:solidFill>
            <a:srgbClr val="FFD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4" name="Suora yhdysviiva 37">
            <a:extLst>
              <a:ext uri="{FF2B5EF4-FFF2-40B4-BE49-F238E27FC236}">
                <a16:creationId xmlns:a16="http://schemas.microsoft.com/office/drawing/2014/main" id="{40610558-0349-405E-8A82-0CCAE7633F23}"/>
              </a:ext>
            </a:extLst>
          </p:cNvPr>
          <p:cNvCxnSpPr/>
          <p:nvPr/>
        </p:nvCxnSpPr>
        <p:spPr>
          <a:xfrm>
            <a:off x="7124150" y="6394566"/>
            <a:ext cx="8903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1D5B1AC-58D6-4EF8-B9B3-460AAC79506B}"/>
              </a:ext>
            </a:extLst>
          </p:cNvPr>
          <p:cNvSpPr txBox="1"/>
          <p:nvPr/>
        </p:nvSpPr>
        <p:spPr>
          <a:xfrm>
            <a:off x="10460117" y="1379716"/>
            <a:ext cx="1010641" cy="55399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3000" b="1">
                <a:solidFill>
                  <a:schemeClr val="bg1"/>
                </a:solidFill>
                <a:latin typeface="Arial" panose="020B0604020202020204"/>
                <a:cs typeface="Arial"/>
              </a:rPr>
              <a:t>985</a:t>
            </a:r>
            <a:endParaRPr lang="fi-FI" sz="3000" b="1" i="0" u="none" strike="noStrike" kern="1200" cap="none" spc="0" normalizeH="0" baseline="0" noProof="0">
              <a:ln>
                <a:noFill/>
              </a:ln>
              <a:solidFill>
                <a:schemeClr val="bg1"/>
              </a:solidFill>
              <a:effectLst/>
              <a:uLnTx/>
              <a:uFillTx/>
              <a:latin typeface="Arial" panose="020B0604020202020204"/>
              <a:cs typeface="Arial"/>
            </a:endParaRPr>
          </a:p>
        </p:txBody>
      </p:sp>
      <p:sp>
        <p:nvSpPr>
          <p:cNvPr id="23" name="Tekstiruutu 35">
            <a:extLst>
              <a:ext uri="{FF2B5EF4-FFF2-40B4-BE49-F238E27FC236}">
                <a16:creationId xmlns:a16="http://schemas.microsoft.com/office/drawing/2014/main" id="{CFA1B143-DAA1-4811-A33A-A3B5DECE431A}"/>
              </a:ext>
            </a:extLst>
          </p:cNvPr>
          <p:cNvSpPr txBox="1"/>
          <p:nvPr/>
        </p:nvSpPr>
        <p:spPr>
          <a:xfrm>
            <a:off x="6761253" y="6003582"/>
            <a:ext cx="1689918" cy="89255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GB" b="1">
                <a:solidFill>
                  <a:srgbClr val="000000"/>
                </a:solidFill>
                <a:latin typeface="Arial" panose="020B0604020202020204"/>
                <a:cs typeface="Arial"/>
              </a:rPr>
              <a:t>27</a:t>
            </a:r>
            <a:endParaRPr lang="en-GB" sz="1800" b="1" i="0" u="none" strike="noStrike" kern="1200" cap="none" spc="0" normalizeH="0" baseline="0" noProof="0">
              <a:ln>
                <a:noFill/>
              </a:ln>
              <a:solidFill>
                <a:srgbClr val="000000"/>
              </a:solidFill>
              <a:effectLst/>
              <a:uLnTx/>
              <a:uFillTx/>
              <a:latin typeface="Arial" panose="020B0604020202020204"/>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DOCTORAL DEGREES</a:t>
            </a:r>
            <a:endParaRPr lang="en-GB" sz="1200" b="0"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236357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94304EE7-BFDA-487D-A1A5-34BBE26BCA63}"/>
              </a:ext>
            </a:extLst>
          </p:cNvPr>
          <p:cNvSpPr>
            <a:spLocks noGrp="1"/>
          </p:cNvSpPr>
          <p:nvPr>
            <p:ph type="dt" sz="half" idx="2"/>
          </p:nvPr>
        </p:nvSpPr>
        <p:spPr/>
        <p:txBody>
          <a:bodyPr/>
          <a:lstStyle/>
          <a:p>
            <a:fld id="{A90DC808-9B4F-47F6-816E-B4DD926C39FF}" type="datetime1">
              <a:rPr lang="fi-FI" smtClean="0"/>
              <a:pPr/>
              <a:t>17.1.2022</a:t>
            </a:fld>
            <a:endParaRPr lang="fi-FI"/>
          </a:p>
        </p:txBody>
      </p:sp>
      <p:sp>
        <p:nvSpPr>
          <p:cNvPr id="9" name="Slide Number Placeholder 8">
            <a:extLst>
              <a:ext uri="{FF2B5EF4-FFF2-40B4-BE49-F238E27FC236}">
                <a16:creationId xmlns:a16="http://schemas.microsoft.com/office/drawing/2014/main" id="{BA578F5F-FA01-4F79-AF4E-6D588EB86DA2}"/>
              </a:ext>
            </a:extLst>
          </p:cNvPr>
          <p:cNvSpPr>
            <a:spLocks noGrp="1"/>
          </p:cNvSpPr>
          <p:nvPr>
            <p:ph type="sldNum" sz="quarter" idx="4"/>
          </p:nvPr>
        </p:nvSpPr>
        <p:spPr/>
        <p:txBody>
          <a:bodyPr/>
          <a:lstStyle/>
          <a:p>
            <a:r>
              <a:rPr lang="fi-FI"/>
              <a:t>|  </a:t>
            </a:r>
            <a:fld id="{CDC8994D-33BE-6F4B-918B-78B2D731EB1C}" type="slidenum">
              <a:rPr lang="fi-FI" smtClean="0"/>
              <a:pPr/>
              <a:t>17</a:t>
            </a:fld>
            <a:endParaRPr lang="fi-FI"/>
          </a:p>
        </p:txBody>
      </p:sp>
      <p:sp>
        <p:nvSpPr>
          <p:cNvPr id="14" name="Rectangle: Rounded Corners 13">
            <a:extLst>
              <a:ext uri="{FF2B5EF4-FFF2-40B4-BE49-F238E27FC236}">
                <a16:creationId xmlns:a16="http://schemas.microsoft.com/office/drawing/2014/main" id="{0323D3C5-3731-4B00-8733-817989C0DC51}"/>
              </a:ext>
            </a:extLst>
          </p:cNvPr>
          <p:cNvSpPr/>
          <p:nvPr/>
        </p:nvSpPr>
        <p:spPr>
          <a:xfrm>
            <a:off x="384905" y="1060407"/>
            <a:ext cx="5471287" cy="5429293"/>
          </a:xfrm>
          <a:prstGeom prst="round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Footer Placeholder 6">
            <a:extLst>
              <a:ext uri="{FF2B5EF4-FFF2-40B4-BE49-F238E27FC236}">
                <a16:creationId xmlns:a16="http://schemas.microsoft.com/office/drawing/2014/main" id="{F14BA808-5D5B-4867-9898-0DB1591909B8}"/>
              </a:ext>
            </a:extLst>
          </p:cNvPr>
          <p:cNvSpPr>
            <a:spLocks noGrp="1"/>
          </p:cNvSpPr>
          <p:nvPr>
            <p:ph type="ftr" sz="quarter" idx="13"/>
          </p:nvPr>
        </p:nvSpPr>
        <p:spPr/>
        <p:txBody>
          <a:bodyPr/>
          <a:lstStyle/>
          <a:p>
            <a:endParaRPr lang="fi-FI"/>
          </a:p>
        </p:txBody>
      </p:sp>
      <p:sp>
        <p:nvSpPr>
          <p:cNvPr id="10" name="Text Placeholder 8">
            <a:extLst>
              <a:ext uri="{FF2B5EF4-FFF2-40B4-BE49-F238E27FC236}">
                <a16:creationId xmlns:a16="http://schemas.microsoft.com/office/drawing/2014/main" id="{261B81C9-D023-44EB-A20A-973334B5A9B0}"/>
              </a:ext>
            </a:extLst>
          </p:cNvPr>
          <p:cNvSpPr txBox="1">
            <a:spLocks/>
          </p:cNvSpPr>
          <p:nvPr/>
        </p:nvSpPr>
        <p:spPr>
          <a:xfrm>
            <a:off x="166460" y="1623284"/>
            <a:ext cx="5157787" cy="804862"/>
          </a:xfrm>
          <a:prstGeom prst="rect">
            <a:avLst/>
          </a:prstGeom>
        </p:spPr>
        <p:txBody>
          <a:bodyPr lIns="91440" tIns="45720" rIns="91440" bIns="45720" anchor="t"/>
          <a:lstStyle>
            <a:lvl1pPr marL="180975" indent="-180975" algn="l" defTabSz="914400" rtl="0" eaLnBrk="1" latinLnBrk="0" hangingPunct="1">
              <a:lnSpc>
                <a:spcPct val="90000"/>
              </a:lnSpc>
              <a:spcBef>
                <a:spcPts val="1000"/>
              </a:spcBef>
              <a:buFont typeface="Arial" panose="020B0604020202020204" pitchFamily="34" charset="0"/>
              <a:buChar char="•"/>
              <a:tabLst/>
              <a:defRPr sz="3200" kern="1200">
                <a:solidFill>
                  <a:schemeClr val="tx1"/>
                </a:solidFill>
                <a:latin typeface="+mn-lt"/>
                <a:ea typeface="+mn-ea"/>
                <a:cs typeface="+mn-cs"/>
              </a:defRPr>
            </a:lvl1pPr>
            <a:lvl2pPr marL="488950" indent="-174625" algn="l" defTabSz="914400" rtl="0" eaLnBrk="1" latinLnBrk="0" hangingPunct="1">
              <a:lnSpc>
                <a:spcPct val="90000"/>
              </a:lnSpc>
              <a:spcBef>
                <a:spcPts val="500"/>
              </a:spcBef>
              <a:buFont typeface="Arial" panose="020B0604020202020204" pitchFamily="34" charset="0"/>
              <a:buChar char="•"/>
              <a:tabLst/>
              <a:defRPr sz="2800" kern="1200">
                <a:solidFill>
                  <a:schemeClr val="tx1"/>
                </a:solidFill>
                <a:latin typeface="+mn-lt"/>
                <a:ea typeface="+mn-ea"/>
                <a:cs typeface="+mn-cs"/>
              </a:defRPr>
            </a:lvl2pPr>
            <a:lvl3pPr marL="804863" indent="-13335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1155700" indent="-128588"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mn-lt"/>
                <a:ea typeface="+mn-ea"/>
                <a:cs typeface="+mn-cs"/>
              </a:defRPr>
            </a:lvl4pPr>
            <a:lvl5pPr marL="1470025" indent="-133350"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i-FI" sz="2800" b="1">
                <a:solidFill>
                  <a:schemeClr val="bg1"/>
                </a:solidFill>
                <a:latin typeface="+mj-lt"/>
              </a:rPr>
              <a:t>Bachelor </a:t>
            </a:r>
            <a:r>
              <a:rPr lang="fi-FI" sz="2800" b="1" err="1">
                <a:solidFill>
                  <a:schemeClr val="bg1"/>
                </a:solidFill>
                <a:latin typeface="+mj-lt"/>
              </a:rPr>
              <a:t>Programmes</a:t>
            </a:r>
            <a:endParaRPr lang="fi-FI" sz="2800" b="1">
              <a:solidFill>
                <a:schemeClr val="bg1"/>
              </a:solidFill>
              <a:latin typeface="+mj-lt"/>
            </a:endParaRPr>
          </a:p>
        </p:txBody>
      </p:sp>
      <p:sp>
        <p:nvSpPr>
          <p:cNvPr id="11" name="Content Placeholder 9">
            <a:extLst>
              <a:ext uri="{FF2B5EF4-FFF2-40B4-BE49-F238E27FC236}">
                <a16:creationId xmlns:a16="http://schemas.microsoft.com/office/drawing/2014/main" id="{7E074891-AC78-43D3-B5BB-6EFFC1CBF86F}"/>
              </a:ext>
            </a:extLst>
          </p:cNvPr>
          <p:cNvSpPr txBox="1">
            <a:spLocks/>
          </p:cNvSpPr>
          <p:nvPr/>
        </p:nvSpPr>
        <p:spPr>
          <a:xfrm>
            <a:off x="635234" y="2380018"/>
            <a:ext cx="5157787" cy="2310391"/>
          </a:xfrm>
          <a:prstGeom prst="rect">
            <a:avLst/>
          </a:prstGeom>
        </p:spPr>
        <p:txBody>
          <a:bodyPr vert="horz" lIns="0" tIns="45720" rIns="0" bIns="45720" rtlCol="0" anchor="b" anchorCtr="0"/>
          <a:lstStyle>
            <a:defPPr>
              <a:defRPr lang="fi-FI"/>
            </a:defPPr>
            <a:lvl1pPr marL="0" algn="r" defTabSz="914400" rtl="0" eaLnBrk="1" latinLnBrk="0" hangingPunct="1">
              <a:defRPr sz="10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l" fontAlgn="base">
              <a:spcAft>
                <a:spcPts val="600"/>
              </a:spcAft>
              <a:buFont typeface="Arial" panose="020B0604020202020204" pitchFamily="34" charset="0"/>
              <a:buChar char="•"/>
            </a:pPr>
            <a:r>
              <a:rPr lang="en-US" sz="1550" err="1">
                <a:solidFill>
                  <a:schemeClr val="bg1"/>
                </a:solidFill>
              </a:rPr>
              <a:t>Kielten</a:t>
            </a:r>
            <a:r>
              <a:rPr lang="en-US" sz="1550">
                <a:solidFill>
                  <a:schemeClr val="bg1"/>
                </a:solidFill>
              </a:rPr>
              <a:t> </a:t>
            </a:r>
            <a:r>
              <a:rPr lang="en-US" sz="1550" err="1">
                <a:solidFill>
                  <a:schemeClr val="bg1"/>
                </a:solidFill>
              </a:rPr>
              <a:t>kandidaattiohjelma</a:t>
            </a:r>
            <a:endParaRPr lang="en-US" sz="1550">
              <a:solidFill>
                <a:schemeClr val="bg1"/>
              </a:solidFill>
            </a:endParaRPr>
          </a:p>
          <a:p>
            <a:pPr marL="285750" indent="-285750" algn="l" fontAlgn="base">
              <a:spcAft>
                <a:spcPts val="600"/>
              </a:spcAft>
              <a:buFont typeface="Arial" panose="020B0604020202020204" pitchFamily="34" charset="0"/>
              <a:buChar char="•"/>
            </a:pPr>
            <a:r>
              <a:rPr lang="en-US" sz="1550" err="1">
                <a:solidFill>
                  <a:schemeClr val="bg1"/>
                </a:solidFill>
              </a:rPr>
              <a:t>Matematiikan</a:t>
            </a:r>
            <a:r>
              <a:rPr lang="en-US" sz="1550">
                <a:solidFill>
                  <a:schemeClr val="bg1"/>
                </a:solidFill>
              </a:rPr>
              <a:t> ja </a:t>
            </a:r>
            <a:r>
              <a:rPr lang="en-US" sz="1550" err="1">
                <a:solidFill>
                  <a:schemeClr val="bg1"/>
                </a:solidFill>
              </a:rPr>
              <a:t>tilastollisen</a:t>
            </a:r>
            <a:r>
              <a:rPr lang="en-US" sz="1550">
                <a:solidFill>
                  <a:schemeClr val="bg1"/>
                </a:solidFill>
              </a:rPr>
              <a:t> data-</a:t>
            </a:r>
            <a:r>
              <a:rPr lang="en-US" sz="1550" err="1">
                <a:solidFill>
                  <a:schemeClr val="bg1"/>
                </a:solidFill>
              </a:rPr>
              <a:t>analyysin</a:t>
            </a:r>
            <a:r>
              <a:rPr lang="en-US" sz="1550">
                <a:solidFill>
                  <a:schemeClr val="bg1"/>
                </a:solidFill>
              </a:rPr>
              <a:t> </a:t>
            </a:r>
            <a:r>
              <a:rPr lang="en-US" sz="1550" err="1">
                <a:solidFill>
                  <a:schemeClr val="bg1"/>
                </a:solidFill>
              </a:rPr>
              <a:t>kandidaattiohjelma</a:t>
            </a:r>
            <a:endParaRPr lang="en-US" sz="1550">
              <a:solidFill>
                <a:schemeClr val="bg1"/>
              </a:solidFill>
            </a:endParaRPr>
          </a:p>
          <a:p>
            <a:pPr marL="285750" indent="-285750" algn="l" fontAlgn="base">
              <a:spcAft>
                <a:spcPts val="600"/>
              </a:spcAft>
              <a:buFont typeface="Arial" panose="020B0604020202020204" pitchFamily="34" charset="0"/>
              <a:buChar char="•"/>
            </a:pPr>
            <a:r>
              <a:rPr lang="en-US" sz="1550" err="1">
                <a:solidFill>
                  <a:schemeClr val="bg1"/>
                </a:solidFill>
              </a:rPr>
              <a:t>Teatterityön</a:t>
            </a:r>
            <a:r>
              <a:rPr lang="en-US" sz="1550">
                <a:solidFill>
                  <a:schemeClr val="bg1"/>
                </a:solidFill>
              </a:rPr>
              <a:t> </a:t>
            </a:r>
            <a:r>
              <a:rPr lang="en-US" sz="1550" err="1">
                <a:solidFill>
                  <a:schemeClr val="bg1"/>
                </a:solidFill>
              </a:rPr>
              <a:t>kandidaattiohjelma</a:t>
            </a:r>
            <a:endParaRPr lang="en-US" sz="1550">
              <a:solidFill>
                <a:schemeClr val="bg1"/>
              </a:solidFill>
            </a:endParaRPr>
          </a:p>
          <a:p>
            <a:pPr marL="285750" indent="-285750" algn="l" fontAlgn="base">
              <a:spcAft>
                <a:spcPts val="600"/>
              </a:spcAft>
              <a:buFont typeface="Arial" panose="020B0604020202020204" pitchFamily="34" charset="0"/>
              <a:buChar char="•"/>
            </a:pPr>
            <a:r>
              <a:rPr lang="en-US" sz="1550">
                <a:solidFill>
                  <a:schemeClr val="bg1"/>
                </a:solidFill>
              </a:rPr>
              <a:t>Tieto- ja </a:t>
            </a:r>
            <a:r>
              <a:rPr lang="en-US" sz="1550" err="1">
                <a:solidFill>
                  <a:schemeClr val="bg1"/>
                </a:solidFill>
              </a:rPr>
              <a:t>sähkötekniikan</a:t>
            </a:r>
            <a:r>
              <a:rPr lang="en-US" sz="1550">
                <a:solidFill>
                  <a:schemeClr val="bg1"/>
                </a:solidFill>
              </a:rPr>
              <a:t> </a:t>
            </a:r>
            <a:r>
              <a:rPr lang="en-US" sz="1550" err="1">
                <a:solidFill>
                  <a:schemeClr val="bg1"/>
                </a:solidFill>
              </a:rPr>
              <a:t>kandidaattiohjelma</a:t>
            </a:r>
            <a:endParaRPr lang="en-US" sz="1550">
              <a:solidFill>
                <a:schemeClr val="bg1"/>
              </a:solidFill>
            </a:endParaRPr>
          </a:p>
          <a:p>
            <a:pPr marL="285750" indent="-285750" algn="l" fontAlgn="base">
              <a:spcAft>
                <a:spcPts val="600"/>
              </a:spcAft>
              <a:buFont typeface="Arial" panose="020B0604020202020204" pitchFamily="34" charset="0"/>
              <a:buChar char="•"/>
            </a:pPr>
            <a:r>
              <a:rPr lang="en-US" sz="1550" err="1">
                <a:solidFill>
                  <a:schemeClr val="bg1"/>
                </a:solidFill>
              </a:rPr>
              <a:t>Tietojenkäsittelytieteiden</a:t>
            </a:r>
            <a:r>
              <a:rPr lang="en-US" sz="1550">
                <a:solidFill>
                  <a:schemeClr val="bg1"/>
                </a:solidFill>
              </a:rPr>
              <a:t> </a:t>
            </a:r>
            <a:r>
              <a:rPr lang="en-US" sz="1550" err="1">
                <a:solidFill>
                  <a:schemeClr val="bg1"/>
                </a:solidFill>
              </a:rPr>
              <a:t>kandidaattiohjelma</a:t>
            </a:r>
            <a:endParaRPr lang="en-US" sz="1550">
              <a:solidFill>
                <a:schemeClr val="bg1"/>
              </a:solidFill>
            </a:endParaRPr>
          </a:p>
          <a:p>
            <a:pPr marL="285750" indent="-285750" algn="l" fontAlgn="base">
              <a:spcAft>
                <a:spcPts val="600"/>
              </a:spcAft>
              <a:buFont typeface="Arial" panose="020B0604020202020204" pitchFamily="34" charset="0"/>
              <a:buChar char="•"/>
            </a:pPr>
            <a:r>
              <a:rPr lang="en-US" sz="1550" err="1">
                <a:solidFill>
                  <a:schemeClr val="bg1"/>
                </a:solidFill>
              </a:rPr>
              <a:t>Viestinnän</a:t>
            </a:r>
            <a:r>
              <a:rPr lang="en-US" sz="1550">
                <a:solidFill>
                  <a:schemeClr val="bg1"/>
                </a:solidFill>
              </a:rPr>
              <a:t> </a:t>
            </a:r>
            <a:r>
              <a:rPr lang="en-US" sz="1550" err="1">
                <a:solidFill>
                  <a:schemeClr val="bg1"/>
                </a:solidFill>
              </a:rPr>
              <a:t>monitieteinen</a:t>
            </a:r>
            <a:r>
              <a:rPr lang="en-US" sz="1550">
                <a:solidFill>
                  <a:schemeClr val="bg1"/>
                </a:solidFill>
              </a:rPr>
              <a:t> </a:t>
            </a:r>
            <a:r>
              <a:rPr lang="en-US" sz="1550" err="1">
                <a:solidFill>
                  <a:schemeClr val="bg1"/>
                </a:solidFill>
              </a:rPr>
              <a:t>kandidaattiohjelma</a:t>
            </a:r>
            <a:endParaRPr lang="en-US" sz="1550">
              <a:solidFill>
                <a:schemeClr val="bg1"/>
              </a:solidFill>
            </a:endParaRPr>
          </a:p>
          <a:p>
            <a:endParaRPr lang="fi-FI"/>
          </a:p>
        </p:txBody>
      </p:sp>
      <p:grpSp>
        <p:nvGrpSpPr>
          <p:cNvPr id="2" name="Group 2">
            <a:extLst>
              <a:ext uri="{FF2B5EF4-FFF2-40B4-BE49-F238E27FC236}">
                <a16:creationId xmlns:a16="http://schemas.microsoft.com/office/drawing/2014/main" id="{B8398B62-088A-41D5-97A7-CA512E9F937C}"/>
              </a:ext>
            </a:extLst>
          </p:cNvPr>
          <p:cNvGrpSpPr/>
          <p:nvPr/>
        </p:nvGrpSpPr>
        <p:grpSpPr>
          <a:xfrm>
            <a:off x="7529762" y="1221206"/>
            <a:ext cx="3860741" cy="4412659"/>
            <a:chOff x="7761675" y="1442076"/>
            <a:chExt cx="3860741" cy="4412659"/>
          </a:xfrm>
          <a:effectLst>
            <a:outerShdw blurRad="50800" dist="38100" dir="10800000" algn="r" rotWithShape="0">
              <a:prstClr val="black">
                <a:alpha val="40000"/>
              </a:prstClr>
            </a:outerShdw>
          </a:effectLst>
        </p:grpSpPr>
        <p:sp>
          <p:nvSpPr>
            <p:cNvPr id="17" name="Hexagon 18">
              <a:extLst>
                <a:ext uri="{FF2B5EF4-FFF2-40B4-BE49-F238E27FC236}">
                  <a16:creationId xmlns:a16="http://schemas.microsoft.com/office/drawing/2014/main" id="{86628A74-A851-4A0E-B998-89B80202A981}"/>
                </a:ext>
              </a:extLst>
            </p:cNvPr>
            <p:cNvSpPr/>
            <p:nvPr/>
          </p:nvSpPr>
          <p:spPr>
            <a:xfrm>
              <a:off x="7761675" y="4126735"/>
              <a:ext cx="2124000" cy="1728000"/>
            </a:xfrm>
            <a:prstGeom prst="hexagon">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8" name="Group 1">
              <a:extLst>
                <a:ext uri="{FF2B5EF4-FFF2-40B4-BE49-F238E27FC236}">
                  <a16:creationId xmlns:a16="http://schemas.microsoft.com/office/drawing/2014/main" id="{73EE3EEB-3426-4B05-AFAB-511029C6C143}"/>
                </a:ext>
              </a:extLst>
            </p:cNvPr>
            <p:cNvGrpSpPr/>
            <p:nvPr/>
          </p:nvGrpSpPr>
          <p:grpSpPr>
            <a:xfrm>
              <a:off x="7761675" y="1442076"/>
              <a:ext cx="3860741" cy="3518455"/>
              <a:chOff x="7761675" y="1442076"/>
              <a:chExt cx="3860741" cy="3518455"/>
            </a:xfrm>
            <a:effectLst>
              <a:outerShdw blurRad="50800" dist="38100" dir="5400000" algn="t" rotWithShape="0">
                <a:prstClr val="black">
                  <a:alpha val="40000"/>
                </a:prstClr>
              </a:outerShdw>
            </a:effectLst>
          </p:grpSpPr>
          <p:sp>
            <p:nvSpPr>
              <p:cNvPr id="19" name="Hexagon 16">
                <a:extLst>
                  <a:ext uri="{FF2B5EF4-FFF2-40B4-BE49-F238E27FC236}">
                    <a16:creationId xmlns:a16="http://schemas.microsoft.com/office/drawing/2014/main" id="{BF95F294-1FBA-4A22-833C-318787D3501A}"/>
                  </a:ext>
                </a:extLst>
              </p:cNvPr>
              <p:cNvSpPr/>
              <p:nvPr/>
            </p:nvSpPr>
            <p:spPr>
              <a:xfrm>
                <a:off x="7761675" y="2337304"/>
                <a:ext cx="2124000" cy="1728000"/>
              </a:xfrm>
              <a:prstGeom prst="hexagon">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Hexagon 17">
                <a:extLst>
                  <a:ext uri="{FF2B5EF4-FFF2-40B4-BE49-F238E27FC236}">
                    <a16:creationId xmlns:a16="http://schemas.microsoft.com/office/drawing/2014/main" id="{4BBA7E81-1C4E-4F69-9FB1-C017E6754F1C}"/>
                  </a:ext>
                </a:extLst>
              </p:cNvPr>
              <p:cNvSpPr/>
              <p:nvPr/>
            </p:nvSpPr>
            <p:spPr>
              <a:xfrm>
                <a:off x="9498416" y="3232531"/>
                <a:ext cx="2124000" cy="1728000"/>
              </a:xfrm>
              <a:prstGeom prst="hexagon">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Hexagon 19">
                <a:extLst>
                  <a:ext uri="{FF2B5EF4-FFF2-40B4-BE49-F238E27FC236}">
                    <a16:creationId xmlns:a16="http://schemas.microsoft.com/office/drawing/2014/main" id="{25ECABE2-2BCC-48D1-8B9E-58277672BF29}"/>
                  </a:ext>
                </a:extLst>
              </p:cNvPr>
              <p:cNvSpPr/>
              <p:nvPr/>
            </p:nvSpPr>
            <p:spPr>
              <a:xfrm>
                <a:off x="9498416" y="1442076"/>
                <a:ext cx="2124000" cy="1728000"/>
              </a:xfrm>
              <a:prstGeom prst="hexagon">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Tree>
    <p:extLst>
      <p:ext uri="{BB962C8B-B14F-4D97-AF65-F5344CB8AC3E}">
        <p14:creationId xmlns:p14="http://schemas.microsoft.com/office/powerpoint/2010/main" val="2066340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94304EE7-BFDA-487D-A1A5-34BBE26BCA63}"/>
              </a:ext>
            </a:extLst>
          </p:cNvPr>
          <p:cNvSpPr>
            <a:spLocks noGrp="1"/>
          </p:cNvSpPr>
          <p:nvPr>
            <p:ph type="dt" sz="half" idx="2"/>
          </p:nvPr>
        </p:nvSpPr>
        <p:spPr/>
        <p:txBody>
          <a:bodyPr/>
          <a:lstStyle/>
          <a:p>
            <a:fld id="{A90DC808-9B4F-47F6-816E-B4DD926C39FF}" type="datetime1">
              <a:rPr lang="fi-FI" smtClean="0"/>
              <a:pPr/>
              <a:t>17.1.2022</a:t>
            </a:fld>
            <a:endParaRPr lang="fi-FI"/>
          </a:p>
        </p:txBody>
      </p:sp>
      <p:sp>
        <p:nvSpPr>
          <p:cNvPr id="9" name="Slide Number Placeholder 8">
            <a:extLst>
              <a:ext uri="{FF2B5EF4-FFF2-40B4-BE49-F238E27FC236}">
                <a16:creationId xmlns:a16="http://schemas.microsoft.com/office/drawing/2014/main" id="{BA578F5F-FA01-4F79-AF4E-6D588EB86DA2}"/>
              </a:ext>
            </a:extLst>
          </p:cNvPr>
          <p:cNvSpPr>
            <a:spLocks noGrp="1"/>
          </p:cNvSpPr>
          <p:nvPr>
            <p:ph type="sldNum" sz="quarter" idx="4"/>
          </p:nvPr>
        </p:nvSpPr>
        <p:spPr>
          <a:xfrm>
            <a:off x="12757179" y="6489700"/>
            <a:ext cx="320715" cy="254015"/>
          </a:xfrm>
        </p:spPr>
        <p:txBody>
          <a:bodyPr/>
          <a:lstStyle/>
          <a:p>
            <a:r>
              <a:rPr lang="fi-FI"/>
              <a:t>|  </a:t>
            </a:r>
            <a:fld id="{CDC8994D-33BE-6F4B-918B-78B2D731EB1C}" type="slidenum">
              <a:rPr lang="fi-FI" smtClean="0"/>
              <a:pPr/>
              <a:t>18</a:t>
            </a:fld>
            <a:endParaRPr lang="fi-FI"/>
          </a:p>
        </p:txBody>
      </p:sp>
      <p:sp>
        <p:nvSpPr>
          <p:cNvPr id="14" name="Rectangle: Rounded Corners 13">
            <a:extLst>
              <a:ext uri="{FF2B5EF4-FFF2-40B4-BE49-F238E27FC236}">
                <a16:creationId xmlns:a16="http://schemas.microsoft.com/office/drawing/2014/main" id="{0323D3C5-3731-4B00-8733-817989C0DC51}"/>
              </a:ext>
            </a:extLst>
          </p:cNvPr>
          <p:cNvSpPr/>
          <p:nvPr/>
        </p:nvSpPr>
        <p:spPr>
          <a:xfrm>
            <a:off x="6094383" y="718060"/>
            <a:ext cx="5821426" cy="5738510"/>
          </a:xfrm>
          <a:prstGeom prst="round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Footer Placeholder 6">
            <a:extLst>
              <a:ext uri="{FF2B5EF4-FFF2-40B4-BE49-F238E27FC236}">
                <a16:creationId xmlns:a16="http://schemas.microsoft.com/office/drawing/2014/main" id="{F14BA808-5D5B-4867-9898-0DB1591909B8}"/>
              </a:ext>
            </a:extLst>
          </p:cNvPr>
          <p:cNvSpPr>
            <a:spLocks noGrp="1"/>
          </p:cNvSpPr>
          <p:nvPr>
            <p:ph type="ftr" sz="quarter" idx="13"/>
          </p:nvPr>
        </p:nvSpPr>
        <p:spPr>
          <a:xfrm>
            <a:off x="5998400" y="6456570"/>
            <a:ext cx="5818018" cy="254015"/>
          </a:xfrm>
        </p:spPr>
        <p:txBody>
          <a:bodyPr/>
          <a:lstStyle/>
          <a:p>
            <a:endParaRPr lang="fi-FI"/>
          </a:p>
        </p:txBody>
      </p:sp>
      <p:sp>
        <p:nvSpPr>
          <p:cNvPr id="10" name="Text Placeholder 8">
            <a:extLst>
              <a:ext uri="{FF2B5EF4-FFF2-40B4-BE49-F238E27FC236}">
                <a16:creationId xmlns:a16="http://schemas.microsoft.com/office/drawing/2014/main" id="{261B81C9-D023-44EB-A20A-973334B5A9B0}"/>
              </a:ext>
            </a:extLst>
          </p:cNvPr>
          <p:cNvSpPr txBox="1">
            <a:spLocks/>
          </p:cNvSpPr>
          <p:nvPr/>
        </p:nvSpPr>
        <p:spPr>
          <a:xfrm>
            <a:off x="6563707" y="1033455"/>
            <a:ext cx="5195879" cy="804862"/>
          </a:xfrm>
          <a:prstGeom prst="rect">
            <a:avLst/>
          </a:prstGeom>
        </p:spPr>
        <p:txBody>
          <a:bodyPr lIns="91440" tIns="45720" rIns="91440" bIns="45720" anchor="t"/>
          <a:lstStyle>
            <a:lvl1pPr marL="180975" indent="-180975" algn="l" defTabSz="914400" rtl="0" eaLnBrk="1" latinLnBrk="0" hangingPunct="1">
              <a:lnSpc>
                <a:spcPct val="90000"/>
              </a:lnSpc>
              <a:spcBef>
                <a:spcPts val="1000"/>
              </a:spcBef>
              <a:buFont typeface="Arial" panose="020B0604020202020204" pitchFamily="34" charset="0"/>
              <a:buChar char="•"/>
              <a:tabLst/>
              <a:defRPr sz="3200" kern="1200">
                <a:solidFill>
                  <a:schemeClr val="tx1"/>
                </a:solidFill>
                <a:latin typeface="+mn-lt"/>
                <a:ea typeface="+mn-ea"/>
                <a:cs typeface="+mn-cs"/>
              </a:defRPr>
            </a:lvl1pPr>
            <a:lvl2pPr marL="488950" indent="-174625" algn="l" defTabSz="914400" rtl="0" eaLnBrk="1" latinLnBrk="0" hangingPunct="1">
              <a:lnSpc>
                <a:spcPct val="90000"/>
              </a:lnSpc>
              <a:spcBef>
                <a:spcPts val="500"/>
              </a:spcBef>
              <a:buFont typeface="Arial" panose="020B0604020202020204" pitchFamily="34" charset="0"/>
              <a:buChar char="•"/>
              <a:tabLst/>
              <a:defRPr sz="2800" kern="1200">
                <a:solidFill>
                  <a:schemeClr val="tx1"/>
                </a:solidFill>
                <a:latin typeface="+mn-lt"/>
                <a:ea typeface="+mn-ea"/>
                <a:cs typeface="+mn-cs"/>
              </a:defRPr>
            </a:lvl2pPr>
            <a:lvl3pPr marL="804863" indent="-13335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1155700" indent="-128588"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mn-lt"/>
                <a:ea typeface="+mn-ea"/>
                <a:cs typeface="+mn-cs"/>
              </a:defRPr>
            </a:lvl4pPr>
            <a:lvl5pPr marL="1470025" indent="-133350"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2800" b="1">
                <a:solidFill>
                  <a:schemeClr val="bg1"/>
                </a:solidFill>
                <a:latin typeface="Arial"/>
                <a:cs typeface="Arial"/>
              </a:rPr>
              <a:t>International </a:t>
            </a:r>
            <a:r>
              <a:rPr lang="fi-FI" sz="2800" b="1" err="1">
                <a:solidFill>
                  <a:schemeClr val="bg1"/>
                </a:solidFill>
                <a:latin typeface="Arial"/>
                <a:cs typeface="Arial"/>
              </a:rPr>
              <a:t>Master's</a:t>
            </a:r>
            <a:r>
              <a:rPr lang="fi-FI" sz="2800" b="1">
                <a:solidFill>
                  <a:schemeClr val="bg1"/>
                </a:solidFill>
                <a:latin typeface="Arial"/>
                <a:cs typeface="Arial"/>
              </a:rPr>
              <a:t> </a:t>
            </a:r>
            <a:r>
              <a:rPr lang="fi-FI" sz="2800" b="1" err="1">
                <a:solidFill>
                  <a:schemeClr val="bg1"/>
                </a:solidFill>
                <a:latin typeface="Arial"/>
                <a:cs typeface="Arial"/>
              </a:rPr>
              <a:t>Programmes</a:t>
            </a:r>
            <a:endParaRPr lang="fi-FI" sz="2800">
              <a:solidFill>
                <a:schemeClr val="bg1"/>
              </a:solidFill>
              <a:latin typeface="Arial"/>
              <a:cs typeface="Arial"/>
            </a:endParaRPr>
          </a:p>
        </p:txBody>
      </p:sp>
      <p:sp>
        <p:nvSpPr>
          <p:cNvPr id="11" name="Content Placeholder 9">
            <a:extLst>
              <a:ext uri="{FF2B5EF4-FFF2-40B4-BE49-F238E27FC236}">
                <a16:creationId xmlns:a16="http://schemas.microsoft.com/office/drawing/2014/main" id="{7E074891-AC78-43D3-B5BB-6EFFC1CBF86F}"/>
              </a:ext>
            </a:extLst>
          </p:cNvPr>
          <p:cNvSpPr txBox="1">
            <a:spLocks/>
          </p:cNvSpPr>
          <p:nvPr/>
        </p:nvSpPr>
        <p:spPr>
          <a:xfrm>
            <a:off x="6359165" y="2017071"/>
            <a:ext cx="4428918" cy="1770135"/>
          </a:xfrm>
          <a:prstGeom prst="rect">
            <a:avLst/>
          </a:prstGeom>
        </p:spPr>
        <p:txBody>
          <a:bodyPr vert="horz" lIns="0" tIns="45720" rIns="0" bIns="45720" rtlCol="0" anchor="b" anchorCtr="0"/>
          <a:lstStyle>
            <a:defPPr>
              <a:defRPr lang="fi-FI"/>
            </a:defPPr>
            <a:lvl1pPr marL="0" algn="r" defTabSz="914400" rtl="0" eaLnBrk="1" latinLnBrk="0" hangingPunct="1">
              <a:defRPr sz="10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l" fontAlgn="base">
              <a:spcAft>
                <a:spcPts val="600"/>
              </a:spcAft>
              <a:buFont typeface="Arial,Sans-Serif" panose="020B0604020202020204" pitchFamily="34" charset="0"/>
              <a:buChar char="•"/>
            </a:pPr>
            <a:r>
              <a:rPr lang="en-US" sz="1550">
                <a:solidFill>
                  <a:schemeClr val="bg1"/>
                </a:solidFill>
                <a:ea typeface="+mn-lt"/>
                <a:cs typeface="+mn-lt"/>
              </a:rPr>
              <a:t>Master's </a:t>
            </a:r>
            <a:r>
              <a:rPr lang="en-US" sz="1550" err="1">
                <a:solidFill>
                  <a:schemeClr val="bg1"/>
                </a:solidFill>
                <a:ea typeface="+mn-lt"/>
                <a:cs typeface="+mn-lt"/>
              </a:rPr>
              <a:t>Programme</a:t>
            </a:r>
            <a:r>
              <a:rPr lang="en-US" sz="1550">
                <a:solidFill>
                  <a:schemeClr val="bg1"/>
                </a:solidFill>
                <a:ea typeface="+mn-lt"/>
                <a:cs typeface="+mn-lt"/>
              </a:rPr>
              <a:t> in Game Studies</a:t>
            </a:r>
          </a:p>
          <a:p>
            <a:pPr marL="285750" indent="-285750" algn="l">
              <a:spcAft>
                <a:spcPts val="600"/>
              </a:spcAft>
              <a:buFont typeface="Arial,Sans-Serif" panose="020B0604020202020204" pitchFamily="34" charset="0"/>
              <a:buChar char="•"/>
            </a:pPr>
            <a:r>
              <a:rPr lang="en-US" sz="1550">
                <a:solidFill>
                  <a:schemeClr val="bg1"/>
                </a:solidFill>
                <a:ea typeface="+mn-lt"/>
                <a:cs typeface="+mn-lt"/>
              </a:rPr>
              <a:t>Master's </a:t>
            </a:r>
            <a:r>
              <a:rPr lang="en-US" sz="1550" err="1">
                <a:solidFill>
                  <a:schemeClr val="bg1"/>
                </a:solidFill>
                <a:ea typeface="+mn-lt"/>
                <a:cs typeface="+mn-lt"/>
              </a:rPr>
              <a:t>Programme</a:t>
            </a:r>
            <a:r>
              <a:rPr lang="en-US" sz="1550">
                <a:solidFill>
                  <a:schemeClr val="bg1"/>
                </a:solidFill>
                <a:ea typeface="+mn-lt"/>
                <a:cs typeface="+mn-lt"/>
              </a:rPr>
              <a:t> in Sustainable Digital Life</a:t>
            </a:r>
          </a:p>
          <a:p>
            <a:pPr marL="285750" indent="-285750" algn="l">
              <a:spcAft>
                <a:spcPts val="600"/>
              </a:spcAft>
              <a:buFont typeface="Arial" panose="020B0604020202020204" pitchFamily="34" charset="0"/>
              <a:buChar char="•"/>
            </a:pPr>
            <a:r>
              <a:rPr lang="en-US" sz="1550">
                <a:solidFill>
                  <a:schemeClr val="bg1"/>
                </a:solidFill>
              </a:rPr>
              <a:t>Master's </a:t>
            </a:r>
            <a:r>
              <a:rPr lang="en-US" sz="1550" err="1">
                <a:solidFill>
                  <a:schemeClr val="bg1"/>
                </a:solidFill>
              </a:rPr>
              <a:t>Programme</a:t>
            </a:r>
            <a:r>
              <a:rPr lang="en-US" sz="1550">
                <a:solidFill>
                  <a:schemeClr val="bg1"/>
                </a:solidFill>
              </a:rPr>
              <a:t> in Computing Sciences</a:t>
            </a:r>
            <a:endParaRPr lang="en-US">
              <a:solidFill>
                <a:schemeClr val="bg1"/>
              </a:solidFill>
            </a:endParaRPr>
          </a:p>
          <a:p>
            <a:pPr marL="285750" indent="-285750" algn="l" fontAlgn="base">
              <a:spcAft>
                <a:spcPts val="600"/>
              </a:spcAft>
              <a:buFont typeface="Arial" panose="020B0604020202020204" pitchFamily="34" charset="0"/>
              <a:buChar char="•"/>
            </a:pPr>
            <a:r>
              <a:rPr lang="en-US" sz="1550">
                <a:solidFill>
                  <a:schemeClr val="bg1"/>
                </a:solidFill>
              </a:rPr>
              <a:t>Master's </a:t>
            </a:r>
            <a:r>
              <a:rPr lang="en-US" sz="1550" err="1">
                <a:solidFill>
                  <a:schemeClr val="bg1"/>
                </a:solidFill>
              </a:rPr>
              <a:t>Programme</a:t>
            </a:r>
            <a:r>
              <a:rPr lang="en-US" sz="1550">
                <a:solidFill>
                  <a:schemeClr val="bg1"/>
                </a:solidFill>
              </a:rPr>
              <a:t> in Electrical Engineering</a:t>
            </a:r>
            <a:endParaRPr lang="en-US" sz="1550">
              <a:solidFill>
                <a:schemeClr val="bg1"/>
              </a:solidFill>
              <a:cs typeface="Arial"/>
            </a:endParaRPr>
          </a:p>
          <a:p>
            <a:pPr marL="285750" indent="-285750" algn="l" fontAlgn="base">
              <a:spcAft>
                <a:spcPts val="600"/>
              </a:spcAft>
              <a:buFont typeface="Arial" panose="020B0604020202020204" pitchFamily="34" charset="0"/>
              <a:buChar char="•"/>
            </a:pPr>
            <a:r>
              <a:rPr lang="en-US" sz="1550">
                <a:solidFill>
                  <a:schemeClr val="bg1"/>
                </a:solidFill>
              </a:rPr>
              <a:t>Master's </a:t>
            </a:r>
            <a:r>
              <a:rPr lang="en-US" sz="1550" err="1">
                <a:solidFill>
                  <a:schemeClr val="bg1"/>
                </a:solidFill>
              </a:rPr>
              <a:t>Programme</a:t>
            </a:r>
            <a:r>
              <a:rPr lang="en-US" sz="1550">
                <a:solidFill>
                  <a:schemeClr val="bg1"/>
                </a:solidFill>
              </a:rPr>
              <a:t> in Information Technology</a:t>
            </a:r>
            <a:endParaRPr lang="en-US" sz="1550">
              <a:solidFill>
                <a:schemeClr val="bg1"/>
              </a:solidFill>
              <a:cs typeface="Arial"/>
            </a:endParaRPr>
          </a:p>
          <a:p>
            <a:endParaRPr lang="fi-FI"/>
          </a:p>
        </p:txBody>
      </p:sp>
      <p:sp>
        <p:nvSpPr>
          <p:cNvPr id="4" name="Rectangle: Rounded Corners 14">
            <a:extLst>
              <a:ext uri="{FF2B5EF4-FFF2-40B4-BE49-F238E27FC236}">
                <a16:creationId xmlns:a16="http://schemas.microsoft.com/office/drawing/2014/main" id="{6A4881FD-A6B2-4572-8B68-7A01CAED7547}"/>
              </a:ext>
            </a:extLst>
          </p:cNvPr>
          <p:cNvSpPr/>
          <p:nvPr/>
        </p:nvSpPr>
        <p:spPr>
          <a:xfrm>
            <a:off x="399301" y="696277"/>
            <a:ext cx="5471287" cy="5793423"/>
          </a:xfrm>
          <a:prstGeom prst="round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Text Placeholder 10">
            <a:extLst>
              <a:ext uri="{FF2B5EF4-FFF2-40B4-BE49-F238E27FC236}">
                <a16:creationId xmlns:a16="http://schemas.microsoft.com/office/drawing/2014/main" id="{B8C1CC60-9649-477D-A867-D0B2E5B62211}"/>
              </a:ext>
            </a:extLst>
          </p:cNvPr>
          <p:cNvSpPr txBox="1">
            <a:spLocks/>
          </p:cNvSpPr>
          <p:nvPr/>
        </p:nvSpPr>
        <p:spPr>
          <a:xfrm>
            <a:off x="144234" y="1285251"/>
            <a:ext cx="5183188" cy="804862"/>
          </a:xfrm>
          <a:prstGeom prst="rect">
            <a:avLst/>
          </a:prstGeom>
        </p:spPr>
        <p:txBody>
          <a:bodyPr lIns="91440" tIns="45720" rIns="91440" bIns="45720" anchor="t"/>
          <a:lstStyle>
            <a:lvl1pPr marL="180975" indent="-180975" algn="l" defTabSz="914400" rtl="0" eaLnBrk="1" latinLnBrk="0" hangingPunct="1">
              <a:lnSpc>
                <a:spcPct val="90000"/>
              </a:lnSpc>
              <a:spcBef>
                <a:spcPts val="1000"/>
              </a:spcBef>
              <a:buFont typeface="Arial" panose="020B0604020202020204" pitchFamily="34" charset="0"/>
              <a:buChar char="•"/>
              <a:tabLst/>
              <a:defRPr sz="3200" kern="1200">
                <a:solidFill>
                  <a:schemeClr val="tx1"/>
                </a:solidFill>
                <a:latin typeface="+mn-lt"/>
                <a:ea typeface="+mn-ea"/>
                <a:cs typeface="+mn-cs"/>
              </a:defRPr>
            </a:lvl1pPr>
            <a:lvl2pPr marL="488950" indent="-174625" algn="l" defTabSz="914400" rtl="0" eaLnBrk="1" latinLnBrk="0" hangingPunct="1">
              <a:lnSpc>
                <a:spcPct val="90000"/>
              </a:lnSpc>
              <a:spcBef>
                <a:spcPts val="500"/>
              </a:spcBef>
              <a:buFont typeface="Arial" panose="020B0604020202020204" pitchFamily="34" charset="0"/>
              <a:buChar char="•"/>
              <a:tabLst/>
              <a:defRPr sz="2800" kern="1200">
                <a:solidFill>
                  <a:schemeClr val="tx1"/>
                </a:solidFill>
                <a:latin typeface="+mn-lt"/>
                <a:ea typeface="+mn-ea"/>
                <a:cs typeface="+mn-cs"/>
              </a:defRPr>
            </a:lvl2pPr>
            <a:lvl3pPr marL="804863" indent="-13335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1155700" indent="-128588"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mn-lt"/>
                <a:ea typeface="+mn-ea"/>
                <a:cs typeface="+mn-cs"/>
              </a:defRPr>
            </a:lvl4pPr>
            <a:lvl5pPr marL="1470025" indent="-133350"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i-FI" sz="2800" b="1" err="1">
                <a:solidFill>
                  <a:schemeClr val="bg1"/>
                </a:solidFill>
              </a:rPr>
              <a:t>Master's</a:t>
            </a:r>
            <a:r>
              <a:rPr lang="fi-FI" sz="2800" b="1">
                <a:solidFill>
                  <a:schemeClr val="bg1"/>
                </a:solidFill>
              </a:rPr>
              <a:t> </a:t>
            </a:r>
            <a:r>
              <a:rPr lang="fi-FI" sz="2800" b="1" err="1">
                <a:solidFill>
                  <a:schemeClr val="bg1"/>
                </a:solidFill>
              </a:rPr>
              <a:t>Programmes</a:t>
            </a:r>
            <a:endParaRPr lang="fi-FI" sz="2800" b="1">
              <a:solidFill>
                <a:schemeClr val="bg1"/>
              </a:solidFill>
              <a:cs typeface="Arial"/>
            </a:endParaRPr>
          </a:p>
        </p:txBody>
      </p:sp>
      <p:sp>
        <p:nvSpPr>
          <p:cNvPr id="6" name="Content Placeholder 13">
            <a:extLst>
              <a:ext uri="{FF2B5EF4-FFF2-40B4-BE49-F238E27FC236}">
                <a16:creationId xmlns:a16="http://schemas.microsoft.com/office/drawing/2014/main" id="{E0B4662D-67C3-4652-8361-E0CFB63AA837}"/>
              </a:ext>
            </a:extLst>
          </p:cNvPr>
          <p:cNvSpPr txBox="1">
            <a:spLocks/>
          </p:cNvSpPr>
          <p:nvPr/>
        </p:nvSpPr>
        <p:spPr>
          <a:xfrm>
            <a:off x="583559" y="2017071"/>
            <a:ext cx="5183188" cy="4143240"/>
          </a:xfrm>
          <a:prstGeom prst="rect">
            <a:avLst/>
          </a:prstGeom>
        </p:spPr>
        <p:txBody>
          <a:bodyPr vert="horz" lIns="0" tIns="45720" rIns="91440" bIns="45720" rtlCol="0" anchor="b" anchorCtr="0"/>
          <a:lstStyle>
            <a:defPPr>
              <a:defRPr lang="fi-FI"/>
            </a:defPPr>
            <a:lvl1pPr marL="0" algn="l" defTabSz="914400" rtl="0" eaLnBrk="1" latinLnBrk="0" hangingPunct="1">
              <a:defRPr sz="10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Aft>
                <a:spcPts val="600"/>
              </a:spcAft>
              <a:buFont typeface="Arial" panose="020B0604020202020204" pitchFamily="34" charset="0"/>
              <a:buChar char="•"/>
            </a:pPr>
            <a:r>
              <a:rPr lang="en-US" sz="1550" err="1">
                <a:solidFill>
                  <a:schemeClr val="bg1"/>
                </a:solidFill>
                <a:ea typeface="+mn-lt"/>
                <a:cs typeface="+mn-lt"/>
              </a:rPr>
              <a:t>Kielten</a:t>
            </a:r>
            <a:r>
              <a:rPr lang="en-US" sz="1550">
                <a:solidFill>
                  <a:schemeClr val="bg1"/>
                </a:solidFill>
                <a:ea typeface="+mn-lt"/>
                <a:cs typeface="+mn-lt"/>
              </a:rPr>
              <a:t> maisteriohjelma</a:t>
            </a:r>
            <a:endParaRPr lang="en-US" sz="1550">
              <a:solidFill>
                <a:schemeClr val="bg1"/>
              </a:solidFill>
            </a:endParaRPr>
          </a:p>
          <a:p>
            <a:pPr marL="285750" indent="-285750">
              <a:spcAft>
                <a:spcPts val="600"/>
              </a:spcAft>
              <a:buFont typeface="Arial,Sans-Serif" panose="020B0604020202020204" pitchFamily="34" charset="0"/>
              <a:buChar char="•"/>
            </a:pPr>
            <a:r>
              <a:rPr lang="en-US" sz="1550" err="1">
                <a:solidFill>
                  <a:schemeClr val="bg1"/>
                </a:solidFill>
                <a:ea typeface="+mn-lt"/>
                <a:cs typeface="+mn-lt"/>
              </a:rPr>
              <a:t>Monikielisen</a:t>
            </a:r>
            <a:r>
              <a:rPr lang="en-US" sz="1550">
                <a:solidFill>
                  <a:schemeClr val="bg1"/>
                </a:solidFill>
                <a:ea typeface="+mn-lt"/>
                <a:cs typeface="+mn-lt"/>
              </a:rPr>
              <a:t> </a:t>
            </a:r>
            <a:r>
              <a:rPr lang="en-US" sz="1550" err="1">
                <a:solidFill>
                  <a:schemeClr val="bg1"/>
                </a:solidFill>
                <a:ea typeface="+mn-lt"/>
                <a:cs typeface="+mn-lt"/>
              </a:rPr>
              <a:t>viestinnän</a:t>
            </a:r>
            <a:r>
              <a:rPr lang="en-US" sz="1550">
                <a:solidFill>
                  <a:schemeClr val="bg1"/>
                </a:solidFill>
                <a:ea typeface="+mn-lt"/>
                <a:cs typeface="+mn-lt"/>
              </a:rPr>
              <a:t> ja </a:t>
            </a:r>
            <a:r>
              <a:rPr lang="en-US" sz="1550" err="1">
                <a:solidFill>
                  <a:schemeClr val="bg1"/>
                </a:solidFill>
                <a:ea typeface="+mn-lt"/>
                <a:cs typeface="+mn-lt"/>
              </a:rPr>
              <a:t>käännöstieteen</a:t>
            </a:r>
            <a:r>
              <a:rPr lang="en-US" sz="1550">
                <a:solidFill>
                  <a:schemeClr val="bg1"/>
                </a:solidFill>
                <a:ea typeface="+mn-lt"/>
                <a:cs typeface="+mn-lt"/>
              </a:rPr>
              <a:t> </a:t>
            </a:r>
            <a:r>
              <a:rPr lang="en-US" sz="1550" err="1">
                <a:solidFill>
                  <a:schemeClr val="bg1"/>
                </a:solidFill>
                <a:ea typeface="+mn-lt"/>
                <a:cs typeface="+mn-lt"/>
              </a:rPr>
              <a:t>maisteriohjelma</a:t>
            </a:r>
            <a:endParaRPr lang="en-US" sz="1550">
              <a:solidFill>
                <a:schemeClr val="bg1"/>
              </a:solidFill>
              <a:ea typeface="+mn-lt"/>
              <a:cs typeface="+mn-lt"/>
            </a:endParaRPr>
          </a:p>
          <a:p>
            <a:pPr marL="285750" indent="-285750">
              <a:spcAft>
                <a:spcPts val="600"/>
              </a:spcAft>
              <a:buFont typeface="Arial" panose="020B0604020202020204" pitchFamily="34" charset="0"/>
              <a:buChar char="•"/>
            </a:pPr>
            <a:r>
              <a:rPr lang="en-US" sz="1550" err="1">
                <a:solidFill>
                  <a:schemeClr val="bg1"/>
                </a:solidFill>
              </a:rPr>
              <a:t>Informaatiotutkimuksen</a:t>
            </a:r>
            <a:r>
              <a:rPr lang="en-US" sz="1550">
                <a:solidFill>
                  <a:schemeClr val="bg1"/>
                </a:solidFill>
              </a:rPr>
              <a:t> </a:t>
            </a:r>
            <a:r>
              <a:rPr lang="en-US" sz="1550" err="1">
                <a:solidFill>
                  <a:schemeClr val="bg1"/>
                </a:solidFill>
              </a:rPr>
              <a:t>maisteriohjelma</a:t>
            </a:r>
            <a:endParaRPr lang="en-US" sz="1550" err="1">
              <a:solidFill>
                <a:schemeClr val="bg1"/>
              </a:solidFill>
              <a:cs typeface="Arial"/>
            </a:endParaRPr>
          </a:p>
          <a:p>
            <a:pPr marL="285750" indent="-285750" fontAlgn="base">
              <a:spcAft>
                <a:spcPts val="600"/>
              </a:spcAft>
              <a:buFont typeface="Arial" panose="020B0604020202020204" pitchFamily="34" charset="0"/>
              <a:buChar char="•"/>
            </a:pPr>
            <a:r>
              <a:rPr lang="en-US" sz="1550" err="1">
                <a:solidFill>
                  <a:schemeClr val="bg1"/>
                </a:solidFill>
              </a:rPr>
              <a:t>Journalistiikan</a:t>
            </a:r>
            <a:r>
              <a:rPr lang="en-US" sz="1550">
                <a:solidFill>
                  <a:schemeClr val="bg1"/>
                </a:solidFill>
              </a:rPr>
              <a:t> </a:t>
            </a:r>
            <a:r>
              <a:rPr lang="en-US" sz="1550" err="1">
                <a:solidFill>
                  <a:schemeClr val="bg1"/>
                </a:solidFill>
              </a:rPr>
              <a:t>maisteriohjelma</a:t>
            </a:r>
            <a:endParaRPr lang="en-US" sz="1550">
              <a:solidFill>
                <a:schemeClr val="bg1"/>
              </a:solidFill>
            </a:endParaRPr>
          </a:p>
          <a:p>
            <a:pPr marL="285750" indent="-285750" fontAlgn="base">
              <a:spcAft>
                <a:spcPts val="600"/>
              </a:spcAft>
              <a:buFont typeface="Arial,Sans-Serif" panose="020B0604020202020204" pitchFamily="34" charset="0"/>
              <a:buChar char="•"/>
            </a:pPr>
            <a:r>
              <a:rPr lang="en-US" sz="1550">
                <a:solidFill>
                  <a:schemeClr val="bg1"/>
                </a:solidFill>
                <a:ea typeface="+mn-lt"/>
                <a:cs typeface="+mn-lt"/>
              </a:rPr>
              <a:t>Media, </a:t>
            </a:r>
            <a:r>
              <a:rPr lang="en-US" sz="1550" err="1">
                <a:solidFill>
                  <a:schemeClr val="bg1"/>
                </a:solidFill>
                <a:ea typeface="+mn-lt"/>
                <a:cs typeface="+mn-lt"/>
              </a:rPr>
              <a:t>kulttuuri</a:t>
            </a:r>
            <a:r>
              <a:rPr lang="en-US" sz="1550">
                <a:solidFill>
                  <a:schemeClr val="bg1"/>
                </a:solidFill>
                <a:ea typeface="+mn-lt"/>
                <a:cs typeface="+mn-lt"/>
              </a:rPr>
              <a:t> ja </a:t>
            </a:r>
            <a:r>
              <a:rPr lang="en-US" sz="1550" err="1">
                <a:solidFill>
                  <a:schemeClr val="bg1"/>
                </a:solidFill>
                <a:ea typeface="+mn-lt"/>
                <a:cs typeface="+mn-lt"/>
              </a:rPr>
              <a:t>yhteiskunta</a:t>
            </a:r>
            <a:r>
              <a:rPr lang="en-US" sz="1550">
                <a:solidFill>
                  <a:schemeClr val="bg1"/>
                </a:solidFill>
                <a:ea typeface="+mn-lt"/>
                <a:cs typeface="+mn-lt"/>
              </a:rPr>
              <a:t> -</a:t>
            </a:r>
            <a:r>
              <a:rPr lang="en-US" sz="1550" err="1">
                <a:solidFill>
                  <a:schemeClr val="bg1"/>
                </a:solidFill>
                <a:ea typeface="+mn-lt"/>
                <a:cs typeface="+mn-lt"/>
              </a:rPr>
              <a:t>maisteriohjelma</a:t>
            </a:r>
            <a:endParaRPr lang="en-US" sz="1550">
              <a:solidFill>
                <a:schemeClr val="bg1"/>
              </a:solidFill>
              <a:ea typeface="+mn-lt"/>
              <a:cs typeface="+mn-lt"/>
            </a:endParaRPr>
          </a:p>
          <a:p>
            <a:pPr marL="285750" indent="-285750">
              <a:spcAft>
                <a:spcPts val="600"/>
              </a:spcAft>
              <a:buFont typeface="Arial,Sans-Serif" panose="020B0604020202020204" pitchFamily="34" charset="0"/>
              <a:buChar char="•"/>
            </a:pPr>
            <a:r>
              <a:rPr lang="en-US" sz="1550" err="1">
                <a:solidFill>
                  <a:schemeClr val="bg1"/>
                </a:solidFill>
                <a:ea typeface="+mn-lt"/>
                <a:cs typeface="+mn-lt"/>
              </a:rPr>
              <a:t>Viestinnän</a:t>
            </a:r>
            <a:r>
              <a:rPr lang="en-US" sz="1550">
                <a:solidFill>
                  <a:schemeClr val="bg1"/>
                </a:solidFill>
                <a:ea typeface="+mn-lt"/>
                <a:cs typeface="+mn-lt"/>
              </a:rPr>
              <a:t> </a:t>
            </a:r>
            <a:r>
              <a:rPr lang="en-US" sz="1550" err="1">
                <a:solidFill>
                  <a:schemeClr val="bg1"/>
                </a:solidFill>
                <a:ea typeface="+mn-lt"/>
                <a:cs typeface="+mn-lt"/>
              </a:rPr>
              <a:t>maisteriohjelma</a:t>
            </a:r>
            <a:endParaRPr lang="en-US" sz="1550">
              <a:solidFill>
                <a:schemeClr val="bg1"/>
              </a:solidFill>
              <a:ea typeface="+mn-lt"/>
              <a:cs typeface="+mn-lt"/>
            </a:endParaRPr>
          </a:p>
          <a:p>
            <a:pPr marL="285750" indent="-285750">
              <a:spcAft>
                <a:spcPts val="600"/>
              </a:spcAft>
              <a:buFont typeface="Arial,Sans-Serif" panose="020B0604020202020204" pitchFamily="34" charset="0"/>
              <a:buChar char="•"/>
            </a:pPr>
            <a:r>
              <a:rPr lang="en-US" sz="1550" err="1">
                <a:solidFill>
                  <a:schemeClr val="bg1"/>
                </a:solidFill>
                <a:ea typeface="+mn-lt"/>
                <a:cs typeface="+mn-lt"/>
              </a:rPr>
              <a:t>Visuaalisen</a:t>
            </a:r>
            <a:r>
              <a:rPr lang="en-US" sz="1550">
                <a:solidFill>
                  <a:schemeClr val="bg1"/>
                </a:solidFill>
                <a:ea typeface="+mn-lt"/>
                <a:cs typeface="+mn-lt"/>
              </a:rPr>
              <a:t> </a:t>
            </a:r>
            <a:r>
              <a:rPr lang="en-US" sz="1550" err="1">
                <a:solidFill>
                  <a:schemeClr val="bg1"/>
                </a:solidFill>
                <a:ea typeface="+mn-lt"/>
                <a:cs typeface="+mn-lt"/>
              </a:rPr>
              <a:t>journalismin</a:t>
            </a:r>
            <a:r>
              <a:rPr lang="en-US" sz="1550">
                <a:solidFill>
                  <a:schemeClr val="bg1"/>
                </a:solidFill>
                <a:ea typeface="+mn-lt"/>
                <a:cs typeface="+mn-lt"/>
              </a:rPr>
              <a:t> </a:t>
            </a:r>
            <a:r>
              <a:rPr lang="en-US" sz="1550" err="1">
                <a:solidFill>
                  <a:schemeClr val="bg1"/>
                </a:solidFill>
                <a:ea typeface="+mn-lt"/>
                <a:cs typeface="+mn-lt"/>
              </a:rPr>
              <a:t>maisteriohjelma</a:t>
            </a:r>
            <a:endParaRPr lang="en-US" sz="1550">
              <a:solidFill>
                <a:schemeClr val="bg1"/>
              </a:solidFill>
              <a:ea typeface="+mn-lt"/>
              <a:cs typeface="+mn-lt"/>
            </a:endParaRPr>
          </a:p>
          <a:p>
            <a:pPr marL="285750" indent="-285750">
              <a:spcAft>
                <a:spcPts val="600"/>
              </a:spcAft>
              <a:buFont typeface="Arial" panose="020B0604020202020204" pitchFamily="34" charset="0"/>
              <a:buChar char="•"/>
            </a:pPr>
            <a:r>
              <a:rPr lang="en-US" sz="1550" err="1">
                <a:solidFill>
                  <a:schemeClr val="bg1"/>
                </a:solidFill>
              </a:rPr>
              <a:t>Teatterityön</a:t>
            </a:r>
            <a:r>
              <a:rPr lang="en-US" sz="1550">
                <a:solidFill>
                  <a:schemeClr val="bg1"/>
                </a:solidFill>
              </a:rPr>
              <a:t> </a:t>
            </a:r>
            <a:r>
              <a:rPr lang="en-US" sz="1550" err="1">
                <a:solidFill>
                  <a:schemeClr val="bg1"/>
                </a:solidFill>
              </a:rPr>
              <a:t>maisteriohjelma</a:t>
            </a:r>
            <a:endParaRPr lang="en-US" sz="1550" err="1">
              <a:solidFill>
                <a:schemeClr val="bg1"/>
              </a:solidFill>
              <a:cs typeface="Arial"/>
            </a:endParaRPr>
          </a:p>
          <a:p>
            <a:pPr marL="285750" indent="-285750" fontAlgn="base">
              <a:spcAft>
                <a:spcPts val="600"/>
              </a:spcAft>
              <a:buFont typeface="Arial" panose="020B0604020202020204" pitchFamily="34" charset="0"/>
              <a:buChar char="•"/>
            </a:pPr>
            <a:r>
              <a:rPr lang="en-US" sz="1550" err="1">
                <a:solidFill>
                  <a:schemeClr val="bg1"/>
                </a:solidFill>
              </a:rPr>
              <a:t>Matematiikan</a:t>
            </a:r>
            <a:r>
              <a:rPr lang="en-US" sz="1550">
                <a:solidFill>
                  <a:schemeClr val="bg1"/>
                </a:solidFill>
              </a:rPr>
              <a:t> </a:t>
            </a:r>
            <a:r>
              <a:rPr lang="en-US" sz="1550" err="1">
                <a:solidFill>
                  <a:schemeClr val="bg1"/>
                </a:solidFill>
              </a:rPr>
              <a:t>maisteriohjelma</a:t>
            </a:r>
            <a:endParaRPr lang="en-US" sz="1550" err="1">
              <a:solidFill>
                <a:schemeClr val="bg1"/>
              </a:solidFill>
              <a:cs typeface="Arial"/>
            </a:endParaRPr>
          </a:p>
          <a:p>
            <a:pPr marL="285750" indent="-285750" fontAlgn="base">
              <a:spcAft>
                <a:spcPts val="600"/>
              </a:spcAft>
              <a:buFont typeface="Arial,Sans-Serif" panose="020B0604020202020204" pitchFamily="34" charset="0"/>
              <a:buChar char="•"/>
            </a:pPr>
            <a:r>
              <a:rPr lang="en-US" sz="1550" err="1">
                <a:solidFill>
                  <a:schemeClr val="bg1"/>
                </a:solidFill>
                <a:ea typeface="+mn-lt"/>
                <a:cs typeface="+mn-lt"/>
              </a:rPr>
              <a:t>Tietojenkäsittelyopin</a:t>
            </a:r>
            <a:r>
              <a:rPr lang="en-US" sz="1550">
                <a:solidFill>
                  <a:schemeClr val="bg1"/>
                </a:solidFill>
                <a:ea typeface="+mn-lt"/>
                <a:cs typeface="+mn-lt"/>
              </a:rPr>
              <a:t> </a:t>
            </a:r>
            <a:r>
              <a:rPr lang="en-US" sz="1550" err="1">
                <a:solidFill>
                  <a:schemeClr val="bg1"/>
                </a:solidFill>
                <a:ea typeface="+mn-lt"/>
                <a:cs typeface="+mn-lt"/>
              </a:rPr>
              <a:t>maisteriohjelma</a:t>
            </a:r>
            <a:endParaRPr lang="en-US" sz="1550">
              <a:solidFill>
                <a:schemeClr val="bg1"/>
              </a:solidFill>
              <a:ea typeface="+mn-lt"/>
              <a:cs typeface="+mn-lt"/>
            </a:endParaRPr>
          </a:p>
          <a:p>
            <a:pPr marL="285750" indent="-285750">
              <a:spcAft>
                <a:spcPts val="600"/>
              </a:spcAft>
              <a:buFont typeface="Arial" panose="020B0604020202020204" pitchFamily="34" charset="0"/>
              <a:buChar char="•"/>
            </a:pPr>
            <a:r>
              <a:rPr lang="en-US" sz="1550" err="1">
                <a:solidFill>
                  <a:schemeClr val="bg1"/>
                </a:solidFill>
              </a:rPr>
              <a:t>Sähkötekniikan</a:t>
            </a:r>
            <a:r>
              <a:rPr lang="en-US" sz="1550">
                <a:solidFill>
                  <a:schemeClr val="bg1"/>
                </a:solidFill>
              </a:rPr>
              <a:t> DI-</a:t>
            </a:r>
            <a:r>
              <a:rPr lang="en-US" sz="1550" err="1">
                <a:solidFill>
                  <a:schemeClr val="bg1"/>
                </a:solidFill>
              </a:rPr>
              <a:t>ohjelma</a:t>
            </a:r>
            <a:endParaRPr lang="en-US" sz="1550" err="1">
              <a:solidFill>
                <a:schemeClr val="bg1"/>
              </a:solidFill>
              <a:cs typeface="Arial"/>
            </a:endParaRPr>
          </a:p>
          <a:p>
            <a:pPr marL="285750" indent="-285750" fontAlgn="base">
              <a:spcAft>
                <a:spcPts val="600"/>
              </a:spcAft>
              <a:buFont typeface="Arial" panose="020B0604020202020204" pitchFamily="34" charset="0"/>
              <a:buChar char="•"/>
            </a:pPr>
            <a:r>
              <a:rPr lang="en-US" sz="1550" err="1">
                <a:solidFill>
                  <a:schemeClr val="bg1"/>
                </a:solidFill>
              </a:rPr>
              <a:t>Tietotekniikan</a:t>
            </a:r>
            <a:r>
              <a:rPr lang="en-US" sz="1550">
                <a:solidFill>
                  <a:schemeClr val="bg1"/>
                </a:solidFill>
              </a:rPr>
              <a:t> DI-</a:t>
            </a:r>
            <a:r>
              <a:rPr lang="en-US" sz="1550" err="1">
                <a:solidFill>
                  <a:schemeClr val="bg1"/>
                </a:solidFill>
              </a:rPr>
              <a:t>ohjelma</a:t>
            </a:r>
            <a:endParaRPr lang="en-US" sz="1550">
              <a:solidFill>
                <a:schemeClr val="bg1"/>
              </a:solidFill>
            </a:endParaRPr>
          </a:p>
          <a:p>
            <a:pPr marL="285750" indent="-285750" fontAlgn="base">
              <a:spcAft>
                <a:spcPts val="600"/>
              </a:spcAft>
              <a:buFont typeface="Arial" panose="020B0604020202020204" pitchFamily="34" charset="0"/>
              <a:buChar char="•"/>
            </a:pPr>
            <a:endParaRPr lang="fi-FI"/>
          </a:p>
        </p:txBody>
      </p:sp>
    </p:spTree>
    <p:extLst>
      <p:ext uri="{BB962C8B-B14F-4D97-AF65-F5344CB8AC3E}">
        <p14:creationId xmlns:p14="http://schemas.microsoft.com/office/powerpoint/2010/main" val="18013094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24791BC4-9540-453E-88D9-EB313AB768AD}"/>
              </a:ext>
            </a:extLst>
          </p:cNvPr>
          <p:cNvGrpSpPr/>
          <p:nvPr/>
        </p:nvGrpSpPr>
        <p:grpSpPr>
          <a:xfrm>
            <a:off x="3882927" y="1674347"/>
            <a:ext cx="3973018" cy="3932357"/>
            <a:chOff x="3882927" y="2083431"/>
            <a:chExt cx="3973018" cy="3932357"/>
          </a:xfrm>
        </p:grpSpPr>
        <p:sp>
          <p:nvSpPr>
            <p:cNvPr id="11" name="Ellipsi 14">
              <a:extLst>
                <a:ext uri="{FF2B5EF4-FFF2-40B4-BE49-F238E27FC236}">
                  <a16:creationId xmlns:a16="http://schemas.microsoft.com/office/drawing/2014/main" id="{970B74A5-CF72-4876-936B-7B16A43C4144}"/>
                </a:ext>
              </a:extLst>
            </p:cNvPr>
            <p:cNvSpPr/>
            <p:nvPr/>
          </p:nvSpPr>
          <p:spPr>
            <a:xfrm>
              <a:off x="3882927" y="2083431"/>
              <a:ext cx="3973018" cy="3932357"/>
            </a:xfrm>
            <a:prstGeom prst="ellipse">
              <a:avLst/>
            </a:prstGeom>
            <a:solidFill>
              <a:schemeClr val="tx2">
                <a:alpha val="5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Oval 8">
              <a:extLst>
                <a:ext uri="{FF2B5EF4-FFF2-40B4-BE49-F238E27FC236}">
                  <a16:creationId xmlns:a16="http://schemas.microsoft.com/office/drawing/2014/main" id="{D3F7D6E0-B867-4DC5-B422-90691FCABCC3}"/>
                </a:ext>
              </a:extLst>
            </p:cNvPr>
            <p:cNvSpPr/>
            <p:nvPr/>
          </p:nvSpPr>
          <p:spPr>
            <a:xfrm>
              <a:off x="4895336" y="3109597"/>
              <a:ext cx="1935270" cy="1782616"/>
            </a:xfrm>
            <a:prstGeom prst="ellipse">
              <a:avLst/>
            </a:prstGeom>
            <a:blipFill>
              <a:blip r:embed="rId2" cstate="screen">
                <a:extLst>
                  <a:ext uri="{28A0092B-C50C-407E-A947-70E740481C1C}">
                    <a14:useLocalDpi xmlns:a14="http://schemas.microsoft.com/office/drawing/2010/main"/>
                  </a:ext>
                </a:extLst>
              </a:blip>
              <a:stretch>
                <a:fillRect/>
              </a:stretch>
            </a:blipFill>
            <a:ln>
              <a:no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2" name="Date Placeholder 1">
            <a:extLst>
              <a:ext uri="{FF2B5EF4-FFF2-40B4-BE49-F238E27FC236}">
                <a16:creationId xmlns:a16="http://schemas.microsoft.com/office/drawing/2014/main" id="{9D707B23-6C44-4FB1-BEFB-F838F7A55BCC}"/>
              </a:ext>
            </a:extLst>
          </p:cNvPr>
          <p:cNvSpPr>
            <a:spLocks noGrp="1"/>
          </p:cNvSpPr>
          <p:nvPr>
            <p:ph type="dt" sz="half" idx="2"/>
          </p:nvPr>
        </p:nvSpPr>
        <p:spPr/>
        <p:txBody>
          <a:bodyPr/>
          <a:lstStyle/>
          <a:p>
            <a:fld id="{A90DC808-9B4F-47F6-816E-B4DD926C39FF}" type="datetime1">
              <a:rPr lang="fi-FI" smtClean="0"/>
              <a:pPr/>
              <a:t>17.1.2022</a:t>
            </a:fld>
            <a:endParaRPr lang="fi-FI"/>
          </a:p>
        </p:txBody>
      </p:sp>
      <p:sp>
        <p:nvSpPr>
          <p:cNvPr id="3" name="Slide Number Placeholder 2">
            <a:extLst>
              <a:ext uri="{FF2B5EF4-FFF2-40B4-BE49-F238E27FC236}">
                <a16:creationId xmlns:a16="http://schemas.microsoft.com/office/drawing/2014/main" id="{CF4973DC-F294-4988-A608-43EEDAE758C3}"/>
              </a:ext>
            </a:extLst>
          </p:cNvPr>
          <p:cNvSpPr>
            <a:spLocks noGrp="1"/>
          </p:cNvSpPr>
          <p:nvPr>
            <p:ph type="sldNum" sz="quarter" idx="4"/>
          </p:nvPr>
        </p:nvSpPr>
        <p:spPr/>
        <p:txBody>
          <a:bodyPr/>
          <a:lstStyle/>
          <a:p>
            <a:r>
              <a:rPr lang="fi-FI"/>
              <a:t>|  </a:t>
            </a:r>
            <a:fld id="{CDC8994D-33BE-6F4B-918B-78B2D731EB1C}" type="slidenum">
              <a:rPr lang="fi-FI" smtClean="0"/>
              <a:pPr/>
              <a:t>19</a:t>
            </a:fld>
            <a:endParaRPr lang="fi-FI"/>
          </a:p>
        </p:txBody>
      </p:sp>
      <p:sp>
        <p:nvSpPr>
          <p:cNvPr id="5" name="Title 1">
            <a:extLst>
              <a:ext uri="{FF2B5EF4-FFF2-40B4-BE49-F238E27FC236}">
                <a16:creationId xmlns:a16="http://schemas.microsoft.com/office/drawing/2014/main" id="{73425E35-6C33-49E2-9CAC-CE2F618DD653}"/>
              </a:ext>
            </a:extLst>
          </p:cNvPr>
          <p:cNvSpPr txBox="1">
            <a:spLocks/>
          </p:cNvSpPr>
          <p:nvPr/>
        </p:nvSpPr>
        <p:spPr>
          <a:xfrm>
            <a:off x="210316" y="60117"/>
            <a:ext cx="11486689" cy="645616"/>
          </a:xfrm>
          <a:prstGeom prst="rect">
            <a:avLst/>
          </a:prstGeom>
        </p:spPr>
        <p:txBody>
          <a:bodyPr>
            <a:noAutofit/>
          </a:bodyPr>
          <a:lstStyle>
            <a:lvl1pPr algn="l" defTabSz="914400" rtl="0" eaLnBrk="1" latinLnBrk="0" hangingPunct="1">
              <a:lnSpc>
                <a:spcPct val="90000"/>
              </a:lnSpc>
              <a:spcBef>
                <a:spcPct val="0"/>
              </a:spcBef>
              <a:buNone/>
              <a:defRPr sz="4000" b="1" i="0" kern="1200">
                <a:solidFill>
                  <a:srgbClr val="4E008E"/>
                </a:solidFill>
                <a:latin typeface="Arial" panose="020B0604020202020204" pitchFamily="34" charset="0"/>
                <a:ea typeface="+mj-ea"/>
                <a:cs typeface="Arial" panose="020B0604020202020204" pitchFamily="34" charset="0"/>
              </a:defRPr>
            </a:lvl1pPr>
          </a:lstStyle>
          <a:p>
            <a:pPr algn="ctr"/>
            <a:r>
              <a:rPr lang="fi-FI" sz="4400" err="1"/>
              <a:t>Doctoral</a:t>
            </a:r>
            <a:r>
              <a:rPr lang="fi-FI" sz="4400"/>
              <a:t> </a:t>
            </a:r>
            <a:r>
              <a:rPr lang="fi-FI" sz="4400" err="1"/>
              <a:t>Programmes</a:t>
            </a:r>
            <a:r>
              <a:rPr lang="fi-FI" sz="4400"/>
              <a:t> </a:t>
            </a:r>
          </a:p>
        </p:txBody>
      </p:sp>
      <p:graphicFrame>
        <p:nvGraphicFramePr>
          <p:cNvPr id="6" name="Diagram 5">
            <a:extLst>
              <a:ext uri="{FF2B5EF4-FFF2-40B4-BE49-F238E27FC236}">
                <a16:creationId xmlns:a16="http://schemas.microsoft.com/office/drawing/2014/main" id="{6C83BF1E-9B28-4BC7-A1A5-DFB3F226F11F}"/>
              </a:ext>
            </a:extLst>
          </p:cNvPr>
          <p:cNvGraphicFramePr/>
          <p:nvPr>
            <p:extLst>
              <p:ext uri="{D42A27DB-BD31-4B8C-83A1-F6EECF244321}">
                <p14:modId xmlns:p14="http://schemas.microsoft.com/office/powerpoint/2010/main" val="2397146981"/>
              </p:ext>
            </p:extLst>
          </p:nvPr>
        </p:nvGraphicFramePr>
        <p:xfrm>
          <a:off x="2356214" y="1311631"/>
          <a:ext cx="7028602" cy="47731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79765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D815F-4A20-465A-B0FF-E3EE7EED5054}"/>
              </a:ext>
            </a:extLst>
          </p:cNvPr>
          <p:cNvSpPr>
            <a:spLocks noGrp="1"/>
          </p:cNvSpPr>
          <p:nvPr>
            <p:ph type="ctrTitle"/>
          </p:nvPr>
        </p:nvSpPr>
        <p:spPr>
          <a:xfrm>
            <a:off x="2094222" y="3188469"/>
            <a:ext cx="7683911" cy="1799304"/>
          </a:xfrm>
          <a:scene3d>
            <a:camera prst="orthographicFront"/>
            <a:lightRig rig="threePt" dir="t"/>
          </a:scene3d>
          <a:sp3d>
            <a:bevelT w="19050"/>
          </a:sp3d>
        </p:spPr>
        <p:txBody>
          <a:bodyPr/>
          <a:lstStyle/>
          <a:p>
            <a:pPr algn="ctr">
              <a:lnSpc>
                <a:spcPct val="100000"/>
              </a:lnSpc>
            </a:pPr>
            <a:r>
              <a:rPr lang="en-US" sz="3200" b="0">
                <a:latin typeface="Arial"/>
                <a:cs typeface="Arial"/>
              </a:rPr>
              <a:t>The ITC faculty covers the full spectrum of transmitting and processing matter, information and meaning.</a:t>
            </a:r>
            <a:br>
              <a:rPr lang="en-US" sz="3200" b="0" i="1"/>
            </a:br>
            <a:br>
              <a:rPr lang="en-US" sz="3200" b="0"/>
            </a:br>
            <a:endParaRPr lang="en-US" sz="3200" b="0"/>
          </a:p>
        </p:txBody>
      </p:sp>
      <p:sp>
        <p:nvSpPr>
          <p:cNvPr id="5" name="Date Placeholder 4">
            <a:extLst>
              <a:ext uri="{FF2B5EF4-FFF2-40B4-BE49-F238E27FC236}">
                <a16:creationId xmlns:a16="http://schemas.microsoft.com/office/drawing/2014/main" id="{909C37B8-8107-44B4-82DF-8E8B47C8E4C6}"/>
              </a:ext>
            </a:extLst>
          </p:cNvPr>
          <p:cNvSpPr>
            <a:spLocks noGrp="1"/>
          </p:cNvSpPr>
          <p:nvPr>
            <p:ph type="dt" sz="half" idx="4294967295"/>
          </p:nvPr>
        </p:nvSpPr>
        <p:spPr>
          <a:xfrm>
            <a:off x="11425238" y="6489700"/>
            <a:ext cx="766762" cy="254000"/>
          </a:xfrm>
        </p:spPr>
        <p:txBody>
          <a:bodyPr/>
          <a:lstStyle/>
          <a:p>
            <a:fld id="{A90DC808-9B4F-47F6-816E-B4DD926C39FF}" type="datetime1">
              <a:rPr lang="fi-FI" smtClean="0"/>
              <a:pPr/>
              <a:t>17.1.2022</a:t>
            </a:fld>
            <a:endParaRPr lang="fi-FI"/>
          </a:p>
        </p:txBody>
      </p:sp>
      <p:sp>
        <p:nvSpPr>
          <p:cNvPr id="6" name="Slide Number Placeholder 5">
            <a:extLst>
              <a:ext uri="{FF2B5EF4-FFF2-40B4-BE49-F238E27FC236}">
                <a16:creationId xmlns:a16="http://schemas.microsoft.com/office/drawing/2014/main" id="{ED18EA10-00DB-4385-9918-C2AA3E1918C6}"/>
              </a:ext>
            </a:extLst>
          </p:cNvPr>
          <p:cNvSpPr>
            <a:spLocks noGrp="1"/>
          </p:cNvSpPr>
          <p:nvPr>
            <p:ph type="sldNum" sz="quarter" idx="4294967295"/>
          </p:nvPr>
        </p:nvSpPr>
        <p:spPr>
          <a:xfrm>
            <a:off x="45584" y="6503307"/>
            <a:ext cx="376237" cy="254000"/>
          </a:xfrm>
        </p:spPr>
        <p:txBody>
          <a:bodyPr/>
          <a:lstStyle/>
          <a:p>
            <a:r>
              <a:rPr lang="fi-FI"/>
              <a:t>|  </a:t>
            </a:r>
            <a:fld id="{CDC8994D-33BE-6F4B-918B-78B2D731EB1C}" type="slidenum">
              <a:rPr lang="fi-FI" smtClean="0">
                <a:solidFill>
                  <a:schemeClr val="bg1"/>
                </a:solidFill>
              </a:rPr>
              <a:pPr/>
              <a:t>2</a:t>
            </a:fld>
            <a:endParaRPr lang="fi-FI">
              <a:solidFill>
                <a:schemeClr val="bg1"/>
              </a:solidFill>
            </a:endParaRPr>
          </a:p>
        </p:txBody>
      </p:sp>
    </p:spTree>
    <p:extLst>
      <p:ext uri="{BB962C8B-B14F-4D97-AF65-F5344CB8AC3E}">
        <p14:creationId xmlns:p14="http://schemas.microsoft.com/office/powerpoint/2010/main" val="29418108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076633-B5A7-4ACA-B148-150797ABB87D}"/>
              </a:ext>
            </a:extLst>
          </p:cNvPr>
          <p:cNvSpPr>
            <a:spLocks noGrp="1"/>
          </p:cNvSpPr>
          <p:nvPr>
            <p:ph type="dt" sz="half" idx="2"/>
          </p:nvPr>
        </p:nvSpPr>
        <p:spPr/>
        <p:txBody>
          <a:bodyPr/>
          <a:lstStyle/>
          <a:p>
            <a:fld id="{A90DC808-9B4F-47F6-816E-B4DD926C39FF}" type="datetime1">
              <a:rPr lang="fi-FI" smtClean="0"/>
              <a:pPr/>
              <a:t>17.1.2022</a:t>
            </a:fld>
            <a:endParaRPr lang="fi-FI"/>
          </a:p>
        </p:txBody>
      </p:sp>
      <p:sp>
        <p:nvSpPr>
          <p:cNvPr id="3" name="Slide Number Placeholder 2">
            <a:extLst>
              <a:ext uri="{FF2B5EF4-FFF2-40B4-BE49-F238E27FC236}">
                <a16:creationId xmlns:a16="http://schemas.microsoft.com/office/drawing/2014/main" id="{154895D8-4F46-4F66-AB66-3769B866C450}"/>
              </a:ext>
            </a:extLst>
          </p:cNvPr>
          <p:cNvSpPr>
            <a:spLocks noGrp="1"/>
          </p:cNvSpPr>
          <p:nvPr>
            <p:ph type="sldNum" sz="quarter" idx="4"/>
          </p:nvPr>
        </p:nvSpPr>
        <p:spPr/>
        <p:txBody>
          <a:bodyPr/>
          <a:lstStyle/>
          <a:p>
            <a:r>
              <a:rPr lang="fi-FI"/>
              <a:t>|  </a:t>
            </a:r>
            <a:fld id="{CDC8994D-33BE-6F4B-918B-78B2D731EB1C}" type="slidenum">
              <a:rPr lang="fi-FI" smtClean="0"/>
              <a:pPr/>
              <a:t>20</a:t>
            </a:fld>
            <a:endParaRPr lang="fi-FI"/>
          </a:p>
        </p:txBody>
      </p:sp>
      <p:sp>
        <p:nvSpPr>
          <p:cNvPr id="6" name="Rectangle 5">
            <a:extLst>
              <a:ext uri="{FF2B5EF4-FFF2-40B4-BE49-F238E27FC236}">
                <a16:creationId xmlns:a16="http://schemas.microsoft.com/office/drawing/2014/main" id="{F24A9180-2F4F-49B7-99D1-B3C127C4808B}"/>
              </a:ext>
            </a:extLst>
          </p:cNvPr>
          <p:cNvSpPr/>
          <p:nvPr/>
        </p:nvSpPr>
        <p:spPr>
          <a:xfrm>
            <a:off x="581525" y="642305"/>
            <a:ext cx="9188028" cy="1446550"/>
          </a:xfrm>
          <a:prstGeom prst="rect">
            <a:avLst/>
          </a:prstGeom>
        </p:spPr>
        <p:txBody>
          <a:bodyPr wrap="none" lIns="91440" tIns="45720" rIns="91440" bIns="45720" anchor="t">
            <a:spAutoFit/>
          </a:bodyPr>
          <a:lstStyle/>
          <a:p>
            <a:r>
              <a:rPr lang="fi-FI" sz="4400" b="1">
                <a:solidFill>
                  <a:srgbClr val="4E008E"/>
                </a:solidFill>
                <a:latin typeface="Arial"/>
                <a:cs typeface="Arial"/>
              </a:rPr>
              <a:t>H2020 MSCA ITN</a:t>
            </a:r>
            <a:endParaRPr lang="fi-FI" sz="4400">
              <a:solidFill>
                <a:srgbClr val="000000"/>
              </a:solidFill>
              <a:latin typeface="Arial"/>
              <a:cs typeface="Arial"/>
            </a:endParaRPr>
          </a:p>
          <a:p>
            <a:r>
              <a:rPr lang="fi-FI" sz="4400" b="1" err="1">
                <a:solidFill>
                  <a:srgbClr val="4E008E"/>
                </a:solidFill>
                <a:latin typeface="Arial"/>
                <a:cs typeface="Arial"/>
              </a:rPr>
              <a:t>The</a:t>
            </a:r>
            <a:r>
              <a:rPr lang="fi-FI" sz="4400" b="1">
                <a:solidFill>
                  <a:srgbClr val="4E008E"/>
                </a:solidFill>
                <a:latin typeface="Arial"/>
                <a:cs typeface="Arial"/>
              </a:rPr>
              <a:t> </a:t>
            </a:r>
            <a:r>
              <a:rPr lang="fi-FI" sz="4400" b="1" err="1">
                <a:solidFill>
                  <a:srgbClr val="4E008E"/>
                </a:solidFill>
                <a:latin typeface="Arial"/>
                <a:cs typeface="Arial"/>
              </a:rPr>
              <a:t>Innovative</a:t>
            </a:r>
            <a:r>
              <a:rPr lang="fi-FI" sz="4400" b="1">
                <a:solidFill>
                  <a:srgbClr val="4E008E"/>
                </a:solidFill>
                <a:latin typeface="Arial"/>
                <a:cs typeface="Arial"/>
              </a:rPr>
              <a:t> Training Networks</a:t>
            </a:r>
          </a:p>
        </p:txBody>
      </p:sp>
      <p:sp>
        <p:nvSpPr>
          <p:cNvPr id="7" name="TextBox 6">
            <a:extLst>
              <a:ext uri="{FF2B5EF4-FFF2-40B4-BE49-F238E27FC236}">
                <a16:creationId xmlns:a16="http://schemas.microsoft.com/office/drawing/2014/main" id="{BD4B579F-37FE-47BC-A049-17F29FADF7E2}"/>
              </a:ext>
            </a:extLst>
          </p:cNvPr>
          <p:cNvSpPr txBox="1"/>
          <p:nvPr/>
        </p:nvSpPr>
        <p:spPr>
          <a:xfrm>
            <a:off x="400853" y="2534211"/>
            <a:ext cx="7541444" cy="3693319"/>
          </a:xfrm>
          <a:prstGeom prst="rect">
            <a:avLst/>
          </a:prstGeom>
          <a:noFill/>
        </p:spPr>
        <p:txBody>
          <a:bodyPr wrap="square" lIns="91440" tIns="45720" rIns="91440" bIns="45720" rtlCol="0" anchor="t">
            <a:spAutoFit/>
          </a:bodyPr>
          <a:lstStyle/>
          <a:p>
            <a:pPr fontAlgn="base"/>
            <a:r>
              <a:rPr lang="en-US" b="1">
                <a:solidFill>
                  <a:srgbClr val="4E008E"/>
                </a:solidFill>
              </a:rPr>
              <a:t>ITC coordinating</a:t>
            </a:r>
            <a:endParaRPr lang="en-US" b="1">
              <a:solidFill>
                <a:srgbClr val="4E008E"/>
              </a:solidFill>
              <a:cs typeface="Arial"/>
            </a:endParaRPr>
          </a:p>
          <a:p>
            <a:pPr marL="742950" lvl="1" indent="-285750">
              <a:buFont typeface="Arial,Sans-Serif"/>
              <a:buChar char="•"/>
            </a:pPr>
            <a:r>
              <a:rPr lang="en-US" err="1">
                <a:solidFill>
                  <a:srgbClr val="4E008E"/>
                </a:solidFill>
              </a:rPr>
              <a:t>ImmerSAFE</a:t>
            </a:r>
            <a:r>
              <a:rPr lang="en-US">
                <a:solidFill>
                  <a:srgbClr val="4E008E"/>
                </a:solidFill>
              </a:rPr>
              <a:t> (2018–2021, Gotchev)</a:t>
            </a:r>
            <a:endParaRPr lang="en-US">
              <a:solidFill>
                <a:srgbClr val="000000"/>
              </a:solidFill>
            </a:endParaRPr>
          </a:p>
          <a:p>
            <a:pPr marL="742950" lvl="1" indent="-285750">
              <a:buFont typeface="Arial,Sans-Serif"/>
              <a:buChar char="•"/>
            </a:pPr>
            <a:r>
              <a:rPr lang="en-US">
                <a:solidFill>
                  <a:srgbClr val="4E008E"/>
                </a:solidFill>
              </a:rPr>
              <a:t>A-WEAR (2019–2022, Lohan)</a:t>
            </a:r>
          </a:p>
          <a:p>
            <a:pPr marL="742950" lvl="1" indent="-285750">
              <a:buFont typeface="Arial,Sans-Serif"/>
              <a:buChar char="•"/>
            </a:pPr>
            <a:r>
              <a:rPr lang="en-US">
                <a:solidFill>
                  <a:srgbClr val="4E008E"/>
                </a:solidFill>
              </a:rPr>
              <a:t>APROPOS (2020–2022, Nurmi)</a:t>
            </a:r>
            <a:endParaRPr lang="en-US">
              <a:solidFill>
                <a:srgbClr val="000000"/>
              </a:solidFill>
            </a:endParaRPr>
          </a:p>
          <a:p>
            <a:pPr marL="742950" lvl="1" indent="-285750">
              <a:buFont typeface="Arial,Sans-Serif"/>
              <a:buChar char="•"/>
            </a:pPr>
            <a:r>
              <a:rPr lang="en-US">
                <a:solidFill>
                  <a:srgbClr val="4E008E"/>
                </a:solidFill>
              </a:rPr>
              <a:t>PLENOPTIMA (2021–2024, Gotchev)</a:t>
            </a:r>
            <a:endParaRPr lang="en-US">
              <a:solidFill>
                <a:srgbClr val="000000"/>
              </a:solidFill>
              <a:cs typeface="Arial" panose="020B0604020202020204"/>
            </a:endParaRPr>
          </a:p>
          <a:p>
            <a:pPr marL="285750" indent="-285750" fontAlgn="base">
              <a:buFont typeface="Arial" panose="020B0604020202020204" pitchFamily="34" charset="0"/>
              <a:buChar char="•"/>
            </a:pPr>
            <a:endParaRPr lang="en-US">
              <a:solidFill>
                <a:srgbClr val="4E008E"/>
              </a:solidFill>
            </a:endParaRPr>
          </a:p>
          <a:p>
            <a:pPr fontAlgn="base"/>
            <a:r>
              <a:rPr lang="en-US" b="1">
                <a:solidFill>
                  <a:srgbClr val="4E008E"/>
                </a:solidFill>
              </a:rPr>
              <a:t>ITC participating as a partner</a:t>
            </a:r>
            <a:endParaRPr lang="en-US">
              <a:solidFill>
                <a:srgbClr val="4E008E"/>
              </a:solidFill>
              <a:cs typeface="Arial"/>
            </a:endParaRPr>
          </a:p>
          <a:p>
            <a:pPr marL="742950" lvl="1" indent="-285750" fontAlgn="base">
              <a:buFont typeface="Arial" panose="020B0604020202020204" pitchFamily="34" charset="0"/>
              <a:buChar char="•"/>
            </a:pPr>
            <a:r>
              <a:rPr lang="en-US">
                <a:solidFill>
                  <a:srgbClr val="4E008E"/>
                </a:solidFill>
              </a:rPr>
              <a:t>CHARISMA (2019–2023, Lupo)</a:t>
            </a:r>
            <a:endParaRPr lang="en-US">
              <a:solidFill>
                <a:srgbClr val="4E008E"/>
              </a:solidFill>
              <a:cs typeface="Arial"/>
            </a:endParaRPr>
          </a:p>
          <a:p>
            <a:pPr marL="742950" lvl="1" indent="-285750" fontAlgn="base">
              <a:buFont typeface="Arial" panose="020B0604020202020204" pitchFamily="34" charset="0"/>
              <a:buChar char="•"/>
            </a:pPr>
            <a:r>
              <a:rPr lang="en-US">
                <a:solidFill>
                  <a:srgbClr val="4E008E"/>
                </a:solidFill>
              </a:rPr>
              <a:t>AERO-TRAIN</a:t>
            </a:r>
            <a:r>
              <a:rPr lang="en-US">
                <a:solidFill>
                  <a:srgbClr val="4E008E"/>
                </a:solidFill>
                <a:ea typeface="+mn-lt"/>
                <a:cs typeface="+mn-lt"/>
              </a:rPr>
              <a:t> </a:t>
            </a:r>
            <a:r>
              <a:rPr lang="en-US">
                <a:solidFill>
                  <a:srgbClr val="4E008E"/>
                </a:solidFill>
              </a:rPr>
              <a:t>(2021–2024, Gotchev)</a:t>
            </a:r>
            <a:endParaRPr lang="en-US">
              <a:solidFill>
                <a:srgbClr val="4E008E"/>
              </a:solidFill>
              <a:cs typeface="Arial"/>
            </a:endParaRPr>
          </a:p>
          <a:p>
            <a:pPr marL="742950" lvl="1" indent="-285750" fontAlgn="base">
              <a:buFont typeface="Arial" panose="020B0604020202020204" pitchFamily="34" charset="0"/>
              <a:buChar char="•"/>
            </a:pPr>
            <a:r>
              <a:rPr lang="en-US" err="1">
                <a:solidFill>
                  <a:srgbClr val="4E008E"/>
                </a:solidFill>
              </a:rPr>
              <a:t>PROTrEIN</a:t>
            </a:r>
            <a:r>
              <a:rPr lang="en-US">
                <a:solidFill>
                  <a:srgbClr val="4E008E"/>
                </a:solidFill>
              </a:rPr>
              <a:t> (2021–2024, Hamari)</a:t>
            </a:r>
            <a:endParaRPr lang="en-US">
              <a:solidFill>
                <a:srgbClr val="4E008E"/>
              </a:solidFill>
              <a:cs typeface="Arial"/>
            </a:endParaRPr>
          </a:p>
          <a:p>
            <a:pPr marL="742950" lvl="1" indent="-285750" fontAlgn="base">
              <a:buFont typeface="Arial" panose="020B0604020202020204" pitchFamily="34" charset="0"/>
              <a:buChar char="•"/>
            </a:pPr>
            <a:endParaRPr lang="en-US">
              <a:solidFill>
                <a:srgbClr val="4E008E"/>
              </a:solidFill>
            </a:endParaRPr>
          </a:p>
          <a:p>
            <a:pPr marL="742950" lvl="1" indent="-285750" fontAlgn="base">
              <a:buFont typeface="Arial" panose="020B0604020202020204" pitchFamily="34" charset="0"/>
              <a:buChar char="•"/>
            </a:pPr>
            <a:endParaRPr lang="en-US">
              <a:solidFill>
                <a:srgbClr val="4E008E"/>
              </a:solidFill>
            </a:endParaRPr>
          </a:p>
          <a:p>
            <a:pPr marL="285750" indent="-285750" fontAlgn="base">
              <a:buFont typeface="Arial" panose="020B0604020202020204" pitchFamily="34" charset="0"/>
              <a:buChar char="•"/>
            </a:pPr>
            <a:endParaRPr lang="en-US">
              <a:solidFill>
                <a:srgbClr val="4E008E"/>
              </a:solidFill>
            </a:endParaRPr>
          </a:p>
        </p:txBody>
      </p:sp>
    </p:spTree>
    <p:extLst>
      <p:ext uri="{BB962C8B-B14F-4D97-AF65-F5344CB8AC3E}">
        <p14:creationId xmlns:p14="http://schemas.microsoft.com/office/powerpoint/2010/main" val="2411772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F34DC-29F6-4F68-A941-A6F0D2432C02}"/>
              </a:ext>
            </a:extLst>
          </p:cNvPr>
          <p:cNvSpPr>
            <a:spLocks noGrp="1"/>
          </p:cNvSpPr>
          <p:nvPr>
            <p:ph type="ctrTitle"/>
          </p:nvPr>
        </p:nvSpPr>
        <p:spPr>
          <a:xfrm>
            <a:off x="557588" y="645160"/>
            <a:ext cx="11090275" cy="949960"/>
          </a:xfrm>
        </p:spPr>
        <p:txBody>
          <a:bodyPr/>
          <a:lstStyle/>
          <a:p>
            <a:r>
              <a:rPr lang="fi-FI" sz="4400" err="1"/>
              <a:t>Faculty</a:t>
            </a:r>
            <a:r>
              <a:rPr lang="fi-FI" sz="4400"/>
              <a:t> </a:t>
            </a:r>
            <a:r>
              <a:rPr lang="fi-FI" sz="4400" err="1"/>
              <a:t>contact</a:t>
            </a:r>
            <a:r>
              <a:rPr lang="fi-FI" sz="4400"/>
              <a:t> </a:t>
            </a:r>
            <a:r>
              <a:rPr lang="fi-FI" sz="4400" err="1"/>
              <a:t>information</a:t>
            </a:r>
            <a:r>
              <a:rPr lang="fi-FI" sz="4400"/>
              <a:t>:</a:t>
            </a:r>
          </a:p>
        </p:txBody>
      </p:sp>
      <p:sp>
        <p:nvSpPr>
          <p:cNvPr id="3" name="Subtitle 2">
            <a:extLst>
              <a:ext uri="{FF2B5EF4-FFF2-40B4-BE49-F238E27FC236}">
                <a16:creationId xmlns:a16="http://schemas.microsoft.com/office/drawing/2014/main" id="{E2890C16-C271-4B7E-990E-F021D81469F2}"/>
              </a:ext>
            </a:extLst>
          </p:cNvPr>
          <p:cNvSpPr>
            <a:spLocks noGrp="1"/>
          </p:cNvSpPr>
          <p:nvPr>
            <p:ph type="subTitle" idx="1"/>
          </p:nvPr>
        </p:nvSpPr>
        <p:spPr>
          <a:xfrm>
            <a:off x="786764" y="1806118"/>
            <a:ext cx="11090276" cy="4147640"/>
          </a:xfrm>
        </p:spPr>
        <p:txBody>
          <a:bodyPr vert="horz" lIns="91440" tIns="45720" rIns="91440" bIns="45720" rtlCol="0" anchor="t">
            <a:noAutofit/>
          </a:bodyPr>
          <a:lstStyle/>
          <a:p>
            <a:pPr algn="l"/>
            <a:r>
              <a:rPr lang="fi-FI" sz="2000" b="1" err="1"/>
              <a:t>Email</a:t>
            </a:r>
            <a:r>
              <a:rPr lang="fi-FI" sz="2000" b="1"/>
              <a:t>				</a:t>
            </a:r>
            <a:r>
              <a:rPr lang="fi-FI" sz="2000">
                <a:hlinkClick r:id="rId3">
                  <a:extLst>
                    <a:ext uri="{A12FA001-AC4F-418D-AE19-62706E023703}">
                      <ahyp:hlinkClr xmlns:ahyp="http://schemas.microsoft.com/office/drawing/2018/hyperlinkcolor" val="tx"/>
                    </a:ext>
                  </a:extLst>
                </a:hlinkClick>
              </a:rPr>
              <a:t>itc.tau@tuni.fi</a:t>
            </a:r>
            <a:endParaRPr lang="fi-FI" sz="2000"/>
          </a:p>
          <a:p>
            <a:pPr algn="l"/>
            <a:r>
              <a:rPr lang="fi-FI" sz="2000" b="1"/>
              <a:t>Dean	</a:t>
            </a:r>
            <a:r>
              <a:rPr lang="fi-FI" sz="2000"/>
              <a:t>			</a:t>
            </a:r>
            <a:r>
              <a:rPr lang="fi-FI" sz="2000">
                <a:hlinkClick r:id="rId4">
                  <a:extLst>
                    <a:ext uri="{A12FA001-AC4F-418D-AE19-62706E023703}">
                      <ahyp:hlinkClr xmlns:ahyp="http://schemas.microsoft.com/office/drawing/2018/hyperlinkcolor" val="tx"/>
                    </a:ext>
                  </a:extLst>
                </a:hlinkClick>
              </a:rPr>
              <a:t>jyrki.vuorinen@tuni.fi</a:t>
            </a:r>
            <a:r>
              <a:rPr lang="fi-FI" sz="2000"/>
              <a:t> </a:t>
            </a:r>
          </a:p>
          <a:p>
            <a:pPr algn="l"/>
            <a:r>
              <a:rPr lang="fi-FI" sz="2000" b="1" err="1"/>
              <a:t>Vice</a:t>
            </a:r>
            <a:r>
              <a:rPr lang="fi-FI" sz="2000" b="1"/>
              <a:t> Dean for </a:t>
            </a:r>
            <a:r>
              <a:rPr lang="fi-FI" sz="2000" b="1" err="1"/>
              <a:t>Education</a:t>
            </a:r>
            <a:r>
              <a:rPr lang="fi-FI" sz="2000" b="1"/>
              <a:t>	</a:t>
            </a:r>
            <a:r>
              <a:rPr lang="fi-FI" sz="2000">
                <a:hlinkClick r:id="rId5">
                  <a:extLst>
                    <a:ext uri="{A12FA001-AC4F-418D-AE19-62706E023703}">
                      <ahyp:hlinkClr xmlns:ahyp="http://schemas.microsoft.com/office/drawing/2018/hyperlinkcolor" val="tx"/>
                    </a:ext>
                  </a:extLst>
                </a:hlinkClick>
              </a:rPr>
              <a:t>kati.iltanen@tuni.fi</a:t>
            </a:r>
            <a:r>
              <a:rPr lang="fi-FI" sz="2000"/>
              <a:t> </a:t>
            </a:r>
          </a:p>
          <a:p>
            <a:pPr algn="l"/>
            <a:r>
              <a:rPr lang="fi-FI" sz="2000" b="1" err="1"/>
              <a:t>Vice</a:t>
            </a:r>
            <a:r>
              <a:rPr lang="fi-FI" sz="2000" b="1"/>
              <a:t> Dean for </a:t>
            </a:r>
            <a:r>
              <a:rPr lang="fi-FI" sz="2000" b="1" err="1"/>
              <a:t>Research</a:t>
            </a:r>
            <a:r>
              <a:rPr lang="fi-FI" sz="2000" b="1"/>
              <a:t>	</a:t>
            </a:r>
            <a:r>
              <a:rPr lang="fi-FI" sz="2000">
                <a:hlinkClick r:id="rId6">
                  <a:extLst>
                    <a:ext uri="{A12FA001-AC4F-418D-AE19-62706E023703}">
                      <ahyp:hlinkClr xmlns:ahyp="http://schemas.microsoft.com/office/drawing/2018/hyperlinkcolor" val="tx"/>
                    </a:ext>
                  </a:extLst>
                </a:hlinkClick>
              </a:rPr>
              <a:t>juho.hamari@tuni.fi</a:t>
            </a:r>
            <a:endParaRPr lang="fi-FI" sz="2000"/>
          </a:p>
          <a:p>
            <a:pPr algn="l"/>
            <a:r>
              <a:rPr lang="fi-FI" sz="2000" b="1"/>
              <a:t>Twitter				</a:t>
            </a:r>
            <a:r>
              <a:rPr lang="fi-FI" sz="2000">
                <a:hlinkClick r:id="rId7">
                  <a:extLst>
                    <a:ext uri="{A12FA001-AC4F-418D-AE19-62706E023703}">
                      <ahyp:hlinkClr xmlns:ahyp="http://schemas.microsoft.com/office/drawing/2018/hyperlinkcolor" val="tx"/>
                    </a:ext>
                  </a:extLst>
                </a:hlinkClick>
              </a:rPr>
              <a:t>@ITC_TampereUni</a:t>
            </a:r>
            <a:r>
              <a:rPr lang="fi-FI" sz="2000"/>
              <a:t>		</a:t>
            </a:r>
          </a:p>
          <a:p>
            <a:pPr algn="l"/>
            <a:r>
              <a:rPr lang="fi-FI" sz="2000" b="1"/>
              <a:t>www				</a:t>
            </a:r>
            <a:r>
              <a:rPr lang="fi-FI" sz="2000">
                <a:hlinkClick r:id="rId8">
                  <a:extLst>
                    <a:ext uri="{A12FA001-AC4F-418D-AE19-62706E023703}">
                      <ahyp:hlinkClr xmlns:ahyp="http://schemas.microsoft.com/office/drawing/2018/hyperlinkcolor" val="tx"/>
                    </a:ext>
                  </a:extLst>
                </a:hlinkClick>
              </a:rPr>
              <a:t>ITC Faculty Website</a:t>
            </a:r>
            <a:endParaRPr lang="fi-FI" sz="2000"/>
          </a:p>
          <a:p>
            <a:pPr algn="l"/>
            <a:endParaRPr lang="fi-FI" sz="2000" b="1"/>
          </a:p>
          <a:p>
            <a:pPr algn="l"/>
            <a:r>
              <a:rPr lang="fi-FI" sz="2000" b="1" err="1"/>
              <a:t>Heads</a:t>
            </a:r>
            <a:r>
              <a:rPr lang="fi-FI" sz="2000" b="1"/>
              <a:t> of </a:t>
            </a:r>
            <a:r>
              <a:rPr lang="fi-FI" sz="2000" b="1" err="1"/>
              <a:t>Units</a:t>
            </a:r>
            <a:r>
              <a:rPr lang="fi-FI" sz="2000" b="1"/>
              <a:t>:</a:t>
            </a:r>
            <a:endParaRPr lang="en-US" altLang="fi-FI">
              <a:solidFill>
                <a:schemeClr val="bg1"/>
              </a:solidFill>
            </a:endParaRPr>
          </a:p>
          <a:p>
            <a:pPr marL="914400" lvl="1" indent="-457200" algn="l">
              <a:buFont typeface="Arial" panose="020B0604020202020204" pitchFamily="34" charset="0"/>
              <a:buChar char="•"/>
            </a:pPr>
            <a:r>
              <a:rPr lang="en-US" altLang="fi-FI">
                <a:solidFill>
                  <a:schemeClr val="bg1"/>
                </a:solidFill>
                <a:hlinkClick r:id="rId9">
                  <a:extLst>
                    <a:ext uri="{A12FA001-AC4F-418D-AE19-62706E023703}">
                      <ahyp:hlinkClr xmlns:ahyp="http://schemas.microsoft.com/office/drawing/2018/hyperlinkcolor" val="tx"/>
                    </a:ext>
                  </a:extLst>
                </a:hlinkClick>
              </a:rPr>
              <a:t>mikko.valkama@tuni.fi</a:t>
            </a:r>
            <a:r>
              <a:rPr lang="en-US" altLang="fi-FI">
                <a:solidFill>
                  <a:schemeClr val="bg1"/>
                </a:solidFill>
              </a:rPr>
              <a:t>		Website: </a:t>
            </a:r>
            <a:r>
              <a:rPr lang="en-US" altLang="fi-FI">
                <a:solidFill>
                  <a:schemeClr val="bg1"/>
                </a:solidFill>
                <a:hlinkClick r:id="rId10">
                  <a:extLst>
                    <a:ext uri="{A12FA001-AC4F-418D-AE19-62706E023703}">
                      <ahyp:hlinkClr xmlns:ahyp="http://schemas.microsoft.com/office/drawing/2018/hyperlinkcolor" val="tx"/>
                    </a:ext>
                  </a:extLst>
                </a:hlinkClick>
              </a:rPr>
              <a:t>Electrical Engineering</a:t>
            </a:r>
            <a:endParaRPr lang="en-US" altLang="fi-FI">
              <a:solidFill>
                <a:schemeClr val="bg1"/>
              </a:solidFill>
            </a:endParaRPr>
          </a:p>
          <a:p>
            <a:pPr marL="914400" lvl="1" indent="-457200" algn="l">
              <a:buFont typeface="Arial" panose="020B0604020202020204" pitchFamily="34" charset="0"/>
              <a:buChar char="•"/>
            </a:pPr>
            <a:r>
              <a:rPr lang="en-US" altLang="fi-FI">
                <a:solidFill>
                  <a:schemeClr val="bg1"/>
                </a:solidFill>
                <a:hlinkClick r:id="rId11">
                  <a:extLst>
                    <a:ext uri="{A12FA001-AC4F-418D-AE19-62706E023703}">
                      <ahyp:hlinkClr xmlns:ahyp="http://schemas.microsoft.com/office/drawing/2018/hyperlinkcolor" val="tx"/>
                    </a:ext>
                  </a:extLst>
                </a:hlinkClick>
              </a:rPr>
              <a:t>timo.hamalainen@tuni.fi</a:t>
            </a:r>
            <a:r>
              <a:rPr lang="en-US" altLang="fi-FI">
                <a:solidFill>
                  <a:schemeClr val="bg1"/>
                </a:solidFill>
              </a:rPr>
              <a:t>		Website: </a:t>
            </a:r>
            <a:r>
              <a:rPr lang="en-US" altLang="fi-FI">
                <a:solidFill>
                  <a:schemeClr val="bg1"/>
                </a:solidFill>
                <a:hlinkClick r:id="rId12">
                  <a:extLst>
                    <a:ext uri="{A12FA001-AC4F-418D-AE19-62706E023703}">
                      <ahyp:hlinkClr xmlns:ahyp="http://schemas.microsoft.com/office/drawing/2018/hyperlinkcolor" val="tx"/>
                    </a:ext>
                  </a:extLst>
                </a:hlinkClick>
              </a:rPr>
              <a:t>Computing Sciences</a:t>
            </a:r>
            <a:endParaRPr lang="en-US" altLang="fi-FI">
              <a:solidFill>
                <a:schemeClr val="bg1"/>
              </a:solidFill>
            </a:endParaRPr>
          </a:p>
          <a:p>
            <a:pPr marL="914400" lvl="1" indent="-457200" algn="l">
              <a:buFont typeface="Arial" panose="020B0604020202020204" pitchFamily="34" charset="0"/>
              <a:buChar char="•"/>
            </a:pPr>
            <a:r>
              <a:rPr lang="en-US" altLang="fi-FI">
                <a:solidFill>
                  <a:schemeClr val="bg1"/>
                </a:solidFill>
                <a:hlinkClick r:id="rId13">
                  <a:extLst>
                    <a:ext uri="{A12FA001-AC4F-418D-AE19-62706E023703}">
                      <ahyp:hlinkClr xmlns:ahyp="http://schemas.microsoft.com/office/drawing/2018/hyperlinkcolor" val="tx"/>
                    </a:ext>
                  </a:extLst>
                </a:hlinkClick>
              </a:rPr>
              <a:t>iiris.ruoho@tuni.fi</a:t>
            </a:r>
            <a:r>
              <a:rPr lang="en-US" altLang="fi-FI">
                <a:solidFill>
                  <a:schemeClr val="bg1"/>
                </a:solidFill>
              </a:rPr>
              <a:t>		Website: </a:t>
            </a:r>
            <a:r>
              <a:rPr lang="en-US" altLang="fi-FI">
                <a:solidFill>
                  <a:schemeClr val="bg1"/>
                </a:solidFill>
                <a:hlinkClick r:id="rId14">
                  <a:extLst>
                    <a:ext uri="{A12FA001-AC4F-418D-AE19-62706E023703}">
                      <ahyp:hlinkClr xmlns:ahyp="http://schemas.microsoft.com/office/drawing/2018/hyperlinkcolor" val="tx"/>
                    </a:ext>
                  </a:extLst>
                </a:hlinkClick>
              </a:rPr>
              <a:t>Communication Sciences</a:t>
            </a:r>
            <a:endParaRPr lang="en-US" altLang="fi-FI">
              <a:solidFill>
                <a:schemeClr val="bg1"/>
              </a:solidFill>
            </a:endParaRPr>
          </a:p>
          <a:p>
            <a:pPr marL="914400" lvl="1" indent="-457200" algn="l">
              <a:buFont typeface="Arial" panose="020B0604020202020204" pitchFamily="34" charset="0"/>
              <a:buChar char="•"/>
            </a:pPr>
            <a:r>
              <a:rPr lang="en-US" altLang="fi-FI">
                <a:solidFill>
                  <a:schemeClr val="bg1"/>
                </a:solidFill>
                <a:hlinkClick r:id="rId15">
                  <a:extLst>
                    <a:ext uri="{A12FA001-AC4F-418D-AE19-62706E023703}">
                      <ahyp:hlinkClr xmlns:ahyp="http://schemas.microsoft.com/office/drawing/2018/hyperlinkcolor" val="tx"/>
                    </a:ext>
                  </a:extLst>
                </a:hlinkClick>
              </a:rPr>
              <a:t>kaisa.koskinen@tuni.fi</a:t>
            </a:r>
            <a:r>
              <a:rPr lang="en-US" altLang="fi-FI">
                <a:solidFill>
                  <a:schemeClr val="bg1"/>
                </a:solidFill>
              </a:rPr>
              <a:t>		Website: </a:t>
            </a:r>
            <a:r>
              <a:rPr lang="en-US" altLang="fi-FI">
                <a:solidFill>
                  <a:schemeClr val="bg1"/>
                </a:solidFill>
                <a:hlinkClick r:id="rId16">
                  <a:extLst>
                    <a:ext uri="{A12FA001-AC4F-418D-AE19-62706E023703}">
                      <ahyp:hlinkClr xmlns:ahyp="http://schemas.microsoft.com/office/drawing/2018/hyperlinkcolor" val="tx"/>
                    </a:ext>
                  </a:extLst>
                </a:hlinkClick>
              </a:rPr>
              <a:t>Languages</a:t>
            </a:r>
            <a:endParaRPr lang="en-US" altLang="fi-FI">
              <a:solidFill>
                <a:schemeClr val="bg1"/>
              </a:solidFill>
            </a:endParaRPr>
          </a:p>
        </p:txBody>
      </p:sp>
      <p:sp>
        <p:nvSpPr>
          <p:cNvPr id="5" name="Date Placeholder 4">
            <a:extLst>
              <a:ext uri="{FF2B5EF4-FFF2-40B4-BE49-F238E27FC236}">
                <a16:creationId xmlns:a16="http://schemas.microsoft.com/office/drawing/2014/main" id="{0D0E3570-21E8-4D01-AF7C-002D19BB06AF}"/>
              </a:ext>
            </a:extLst>
          </p:cNvPr>
          <p:cNvSpPr>
            <a:spLocks noGrp="1"/>
          </p:cNvSpPr>
          <p:nvPr>
            <p:ph type="dt" sz="half" idx="2"/>
          </p:nvPr>
        </p:nvSpPr>
        <p:spPr/>
        <p:txBody>
          <a:bodyPr/>
          <a:lstStyle/>
          <a:p>
            <a:fld id="{A90DC808-9B4F-47F6-816E-B4DD926C39FF}" type="datetime1">
              <a:rPr lang="fi-FI" smtClean="0"/>
              <a:pPr/>
              <a:t>17.1.2022</a:t>
            </a:fld>
            <a:endParaRPr lang="fi-FI"/>
          </a:p>
        </p:txBody>
      </p:sp>
      <p:sp>
        <p:nvSpPr>
          <p:cNvPr id="6" name="Slide Number Placeholder 5">
            <a:extLst>
              <a:ext uri="{FF2B5EF4-FFF2-40B4-BE49-F238E27FC236}">
                <a16:creationId xmlns:a16="http://schemas.microsoft.com/office/drawing/2014/main" id="{CDAB624B-E66F-4C2B-BE74-8E406A06E63B}"/>
              </a:ext>
            </a:extLst>
          </p:cNvPr>
          <p:cNvSpPr>
            <a:spLocks noGrp="1"/>
          </p:cNvSpPr>
          <p:nvPr>
            <p:ph type="sldNum" sz="quarter" idx="4"/>
          </p:nvPr>
        </p:nvSpPr>
        <p:spPr/>
        <p:txBody>
          <a:bodyPr/>
          <a:lstStyle/>
          <a:p>
            <a:r>
              <a:rPr lang="fi-FI"/>
              <a:t>|  </a:t>
            </a:r>
            <a:fld id="{CDC8994D-33BE-6F4B-918B-78B2D731EB1C}" type="slidenum">
              <a:rPr lang="fi-FI" smtClean="0">
                <a:solidFill>
                  <a:schemeClr val="bg1"/>
                </a:solidFill>
              </a:rPr>
              <a:pPr/>
              <a:t>21</a:t>
            </a:fld>
            <a:endParaRPr lang="fi-FI">
              <a:solidFill>
                <a:schemeClr val="bg1"/>
              </a:solidFill>
            </a:endParaRPr>
          </a:p>
        </p:txBody>
      </p:sp>
      <p:sp>
        <p:nvSpPr>
          <p:cNvPr id="4" name="TextBox 3">
            <a:extLst>
              <a:ext uri="{FF2B5EF4-FFF2-40B4-BE49-F238E27FC236}">
                <a16:creationId xmlns:a16="http://schemas.microsoft.com/office/drawing/2014/main" id="{10F29284-FE74-40EB-8428-375DCDAC5720}"/>
              </a:ext>
            </a:extLst>
          </p:cNvPr>
          <p:cNvSpPr txBox="1"/>
          <p:nvPr/>
        </p:nvSpPr>
        <p:spPr>
          <a:xfrm>
            <a:off x="304800" y="6550223"/>
            <a:ext cx="2937164" cy="307777"/>
          </a:xfrm>
          <a:prstGeom prst="rect">
            <a:avLst/>
          </a:prstGeom>
          <a:noFill/>
        </p:spPr>
        <p:txBody>
          <a:bodyPr wrap="square" rtlCol="0">
            <a:spAutoFit/>
          </a:bodyPr>
          <a:lstStyle/>
          <a:p>
            <a:endParaRPr lang="fi-FI" sz="700">
              <a:solidFill>
                <a:schemeClr val="bg1"/>
              </a:solidFill>
            </a:endParaRPr>
          </a:p>
          <a:p>
            <a:r>
              <a:rPr lang="fi-FI" sz="700" b="1">
                <a:solidFill>
                  <a:schemeClr val="bg1"/>
                </a:solidFill>
              </a:rPr>
              <a:t>Kuvat: Jonne Renvall, Tampere </a:t>
            </a:r>
            <a:r>
              <a:rPr lang="fi-FI" sz="700" b="1" err="1">
                <a:solidFill>
                  <a:schemeClr val="bg1"/>
                </a:solidFill>
              </a:rPr>
              <a:t>University</a:t>
            </a:r>
            <a:endParaRPr lang="fi-FI" sz="700" b="1">
              <a:solidFill>
                <a:schemeClr val="bg1"/>
              </a:solidFill>
            </a:endParaRPr>
          </a:p>
        </p:txBody>
      </p:sp>
    </p:spTree>
    <p:extLst>
      <p:ext uri="{BB962C8B-B14F-4D97-AF65-F5344CB8AC3E}">
        <p14:creationId xmlns:p14="http://schemas.microsoft.com/office/powerpoint/2010/main" val="3362383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0ECEC4-BE82-4E36-AF51-80630CC435C0}"/>
              </a:ext>
            </a:extLst>
          </p:cNvPr>
          <p:cNvSpPr/>
          <p:nvPr/>
        </p:nvSpPr>
        <p:spPr>
          <a:xfrm>
            <a:off x="6995143" y="2479980"/>
            <a:ext cx="2734922" cy="2772070"/>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lang="fi-FI"/>
          </a:p>
        </p:txBody>
      </p:sp>
      <p:sp>
        <p:nvSpPr>
          <p:cNvPr id="30" name="Rectangle 29">
            <a:extLst>
              <a:ext uri="{FF2B5EF4-FFF2-40B4-BE49-F238E27FC236}">
                <a16:creationId xmlns:a16="http://schemas.microsoft.com/office/drawing/2014/main" id="{056A1D6F-58EE-4125-A6C1-3012D72F06F9}"/>
              </a:ext>
            </a:extLst>
          </p:cNvPr>
          <p:cNvSpPr/>
          <p:nvPr/>
        </p:nvSpPr>
        <p:spPr>
          <a:xfrm>
            <a:off x="0" y="1210042"/>
            <a:ext cx="4564144" cy="564795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Date Placeholder 4">
            <a:extLst>
              <a:ext uri="{FF2B5EF4-FFF2-40B4-BE49-F238E27FC236}">
                <a16:creationId xmlns:a16="http://schemas.microsoft.com/office/drawing/2014/main" id="{9B1ED902-FCA7-4E17-9D83-098F555B3BFC}"/>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DC808-9B4F-47F6-816E-B4DD926C39FF}" type="datetime1">
              <a:rPr kumimoji="0" lang="fi-FI" sz="1000" b="0" i="0" u="none" strike="noStrike" kern="1200" cap="none" spc="0" normalizeH="0" baseline="0" noProof="0" smtClean="0">
                <a:ln>
                  <a:noFill/>
                </a:ln>
                <a:solidFill>
                  <a:srgbClr val="FFFFFF">
                    <a:lumMod val="6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17.1.2022</a:t>
            </a:fld>
            <a:endParaRPr kumimoji="0" lang="fi-FI" sz="1000" b="0" i="0" u="none" strike="noStrike" kern="1200" cap="none" spc="0" normalizeH="0" baseline="0" noProof="0">
              <a:ln>
                <a:noFill/>
              </a:ln>
              <a:solidFill>
                <a:srgbClr val="FFFFFF">
                  <a:lumMod val="65000"/>
                </a:srgb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1DE764EE-6E75-4660-B4DF-C0549908759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fld id="{CDC8994D-33BE-6F4B-918B-78B2D731EB1C}" type="slidenum">
              <a:rPr kumimoji="0" lang="fi-FI" sz="1000" b="0" i="0" u="none" strike="noStrike" kern="1200" cap="none" spc="0" normalizeH="0" baseline="0" noProof="0" smtClean="0">
                <a:ln>
                  <a:noFill/>
                </a:ln>
                <a:solidFill>
                  <a:srgbClr val="FFFFFF">
                    <a:lumMod val="6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fi-FI" sz="1000" b="0" i="0" u="none" strike="noStrike" kern="1200" cap="none" spc="0" normalizeH="0" baseline="0" noProof="0">
              <a:ln>
                <a:noFill/>
              </a:ln>
              <a:solidFill>
                <a:srgbClr val="FFFFFF">
                  <a:lumMod val="65000"/>
                </a:srgbClr>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C81E3D47-0251-497E-8B47-2CFE139310E0}"/>
              </a:ext>
            </a:extLst>
          </p:cNvPr>
          <p:cNvSpPr txBox="1"/>
          <p:nvPr/>
        </p:nvSpPr>
        <p:spPr>
          <a:xfrm>
            <a:off x="433482" y="1630727"/>
            <a:ext cx="3685881" cy="4985980"/>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400" b="1" i="0" u="none" strike="noStrike" kern="1200" cap="none" spc="0" normalizeH="0" baseline="0" noProof="0">
                <a:ln>
                  <a:noFill/>
                </a:ln>
                <a:solidFill>
                  <a:srgbClr val="4E008E"/>
                </a:solidFill>
                <a:effectLst/>
                <a:uLnTx/>
                <a:uFillTx/>
                <a:latin typeface="Arial" panose="020B0604020202020204"/>
                <a:ea typeface="+mn-ea"/>
                <a:cs typeface="+mn-cs"/>
              </a:rPr>
              <a:t>743</a:t>
            </a:r>
          </a:p>
          <a:p>
            <a:pPr>
              <a:defRPr/>
            </a:pPr>
            <a:r>
              <a:rPr lang="fi-FI">
                <a:solidFill>
                  <a:srgbClr val="4E008E"/>
                </a:solidFill>
                <a:latin typeface="Arial" panose="020B0604020202020204"/>
              </a:rPr>
              <a:t>     </a:t>
            </a:r>
            <a:r>
              <a:rPr kumimoji="0" lang="fi-FI" sz="1800" b="0" i="0" u="none" strike="noStrike" kern="1200" cap="none" spc="0" normalizeH="0" baseline="0" noProof="0">
                <a:ln>
                  <a:noFill/>
                </a:ln>
                <a:solidFill>
                  <a:srgbClr val="4E008E"/>
                </a:solidFill>
                <a:effectLst/>
                <a:uLnTx/>
                <a:uFillTx/>
                <a:latin typeface="Arial" panose="020B0604020202020204"/>
                <a:ea typeface="+mn-ea"/>
                <a:cs typeface="+mn-cs"/>
              </a:rPr>
              <a:t> </a:t>
            </a:r>
            <a:r>
              <a:rPr kumimoji="0" lang="fi-FI" sz="1800" b="0" i="0" u="none" strike="noStrike" kern="1200" cap="none" spc="0" normalizeH="0" baseline="0" noProof="0" err="1">
                <a:ln>
                  <a:noFill/>
                </a:ln>
                <a:solidFill>
                  <a:srgbClr val="4E008E"/>
                </a:solidFill>
                <a:effectLst/>
                <a:uLnTx/>
                <a:uFillTx/>
                <a:latin typeface="Arial" panose="020B0604020202020204"/>
                <a:ea typeface="+mn-ea"/>
                <a:cs typeface="+mn-cs"/>
              </a:rPr>
              <a:t>Personnel</a:t>
            </a:r>
            <a:endParaRPr kumimoji="0" lang="fi-FI" sz="1800" b="0" i="0" u="none" strike="noStrike" kern="1200" cap="none" spc="0" normalizeH="0" baseline="0" noProof="0">
              <a:ln>
                <a:noFill/>
              </a:ln>
              <a:solidFill>
                <a:srgbClr val="4E008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Arial" panose="020B0604020202020204"/>
              <a:ea typeface="+mn-ea"/>
              <a:cs typeface="+mn-cs"/>
            </a:endParaRPr>
          </a:p>
          <a:p>
            <a:pPr marL="342900" indent="-342900">
              <a:buFont typeface="Arial" panose="020B0604020202020204" pitchFamily="34" charset="0"/>
              <a:buChar char="•"/>
              <a:defRPr/>
            </a:pPr>
            <a:r>
              <a:rPr lang="fi-FI" sz="2400" b="1">
                <a:solidFill>
                  <a:srgbClr val="4E008E"/>
                </a:solidFill>
                <a:latin typeface="Arial" panose="020B0604020202020204"/>
              </a:rPr>
              <a:t>68 M</a:t>
            </a:r>
            <a:r>
              <a:rPr kumimoji="0" lang="fi-FI" sz="2400" b="1" i="0" u="none" strike="noStrike" kern="1200" cap="none" spc="0" normalizeH="0" baseline="0" noProof="0">
                <a:ln>
                  <a:noFill/>
                </a:ln>
                <a:solidFill>
                  <a:srgbClr val="4E008E"/>
                </a:solidFill>
                <a:effectLst/>
                <a:uLnTx/>
                <a:uFillTx/>
                <a:latin typeface="Arial" panose="020B0604020202020204"/>
                <a:ea typeface="+mn-ea"/>
                <a:cs typeface="+mn-cs"/>
              </a:rPr>
              <a:t>€</a:t>
            </a:r>
            <a:endParaRPr lang="fi-FI" sz="2400" b="1" i="0" u="none" strike="noStrike" kern="1200" cap="none" spc="0" normalizeH="0" baseline="0" noProof="0">
              <a:ln>
                <a:noFill/>
              </a:ln>
              <a:solidFill>
                <a:srgbClr val="4E008E"/>
              </a:solidFill>
              <a:effectLst/>
              <a:uLnTx/>
              <a:uFillTx/>
              <a:latin typeface="Arial" panose="020B0604020202020204"/>
              <a:cs typeface="Arial"/>
            </a:endParaRPr>
          </a:p>
          <a:p>
            <a:pPr>
              <a:defRPr/>
            </a:pPr>
            <a:r>
              <a:rPr lang="fi-FI">
                <a:solidFill>
                  <a:srgbClr val="4E008E"/>
                </a:solidFill>
                <a:latin typeface="Arial" panose="020B0604020202020204"/>
              </a:rPr>
              <a:t>     </a:t>
            </a:r>
            <a:r>
              <a:rPr kumimoji="0" lang="fi-FI" sz="1800" b="0" i="0" u="none" strike="noStrike" kern="1200" cap="none" spc="0" normalizeH="0" baseline="0" noProof="0">
                <a:ln>
                  <a:noFill/>
                </a:ln>
                <a:solidFill>
                  <a:srgbClr val="4E008E"/>
                </a:solidFill>
                <a:effectLst/>
                <a:uLnTx/>
                <a:uFillTx/>
                <a:latin typeface="Arial" panose="020B0604020202020204"/>
                <a:ea typeface="+mn-ea"/>
                <a:cs typeface="+mn-cs"/>
              </a:rPr>
              <a:t> Total </a:t>
            </a:r>
            <a:r>
              <a:rPr kumimoji="0" lang="fi-FI" sz="1800" b="0" i="0" u="none" strike="noStrike" kern="1200" cap="none" spc="0" normalizeH="0" baseline="0" noProof="0" err="1">
                <a:ln>
                  <a:noFill/>
                </a:ln>
                <a:solidFill>
                  <a:srgbClr val="4E008E"/>
                </a:solidFill>
                <a:effectLst/>
                <a:uLnTx/>
                <a:uFillTx/>
                <a:latin typeface="Arial" panose="020B0604020202020204"/>
                <a:ea typeface="+mn-ea"/>
                <a:cs typeface="+mn-cs"/>
              </a:rPr>
              <a:t>funding</a:t>
            </a:r>
            <a:endParaRPr kumimoji="0" lang="fi-FI" sz="1800" b="0" i="0" u="none" strike="noStrike" kern="1200" cap="none" spc="0" normalizeH="0" baseline="0" noProof="0">
              <a:ln>
                <a:noFill/>
              </a:ln>
              <a:solidFill>
                <a:srgbClr val="4E008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400" b="1" i="0" u="none" strike="noStrike" kern="1200" cap="none" spc="0" normalizeH="0" baseline="0" noProof="0">
                <a:ln>
                  <a:noFill/>
                </a:ln>
                <a:solidFill>
                  <a:srgbClr val="4E008E"/>
                </a:solidFill>
                <a:effectLst/>
                <a:uLnTx/>
                <a:uFillTx/>
                <a:latin typeface="Arial" panose="020B0604020202020204"/>
                <a:ea typeface="+mn-ea"/>
                <a:cs typeface="+mn-cs"/>
              </a:rPr>
              <a:t>1028</a:t>
            </a:r>
            <a:endParaRPr lang="fi-FI" sz="2400" b="1" i="0" u="none" strike="noStrike" kern="1200" cap="none" spc="0" normalizeH="0" baseline="0" noProof="0">
              <a:ln>
                <a:noFill/>
              </a:ln>
              <a:solidFill>
                <a:srgbClr val="4E008E"/>
              </a:solidFill>
              <a:effectLst/>
              <a:uLnTx/>
              <a:uFillTx/>
              <a:latin typeface="Arial" panose="020B0604020202020204"/>
              <a:cs typeface="Arial"/>
            </a:endParaRPr>
          </a:p>
          <a:p>
            <a:pPr>
              <a:defRPr/>
            </a:pPr>
            <a:r>
              <a:rPr lang="fi-FI">
                <a:solidFill>
                  <a:srgbClr val="4E008E"/>
                </a:solidFill>
                <a:latin typeface="Arial" panose="020B0604020202020204"/>
              </a:rPr>
              <a:t>     </a:t>
            </a:r>
            <a:r>
              <a:rPr kumimoji="0" lang="fi-FI" sz="1800" b="0" i="0" u="none" strike="noStrike" kern="1200" cap="none" spc="0" normalizeH="0" baseline="0" noProof="0">
                <a:ln>
                  <a:noFill/>
                </a:ln>
                <a:solidFill>
                  <a:srgbClr val="4E008E"/>
                </a:solidFill>
                <a:effectLst/>
                <a:uLnTx/>
                <a:uFillTx/>
                <a:latin typeface="Arial" panose="020B0604020202020204"/>
                <a:ea typeface="+mn-ea"/>
                <a:cs typeface="+mn-cs"/>
              </a:rPr>
              <a:t> Peer </a:t>
            </a:r>
            <a:r>
              <a:rPr kumimoji="0" lang="fi-FI" sz="1800" b="0" i="0" u="none" strike="noStrike" kern="1200" cap="none" spc="0" normalizeH="0" baseline="0" noProof="0" err="1">
                <a:ln>
                  <a:noFill/>
                </a:ln>
                <a:solidFill>
                  <a:srgbClr val="4E008E"/>
                </a:solidFill>
                <a:effectLst/>
                <a:uLnTx/>
                <a:uFillTx/>
                <a:latin typeface="Arial" panose="020B0604020202020204"/>
                <a:ea typeface="+mn-ea"/>
                <a:cs typeface="+mn-cs"/>
              </a:rPr>
              <a:t>reviewed</a:t>
            </a:r>
            <a:r>
              <a:rPr kumimoji="0" lang="fi-FI" sz="1800" b="0" i="0" u="none" strike="noStrike" kern="1200" cap="none" spc="0" normalizeH="0" baseline="0" noProof="0">
                <a:ln>
                  <a:noFill/>
                </a:ln>
                <a:solidFill>
                  <a:srgbClr val="4E008E"/>
                </a:solidFill>
                <a:effectLst/>
                <a:uLnTx/>
                <a:uFillTx/>
                <a:latin typeface="Arial" panose="020B0604020202020204"/>
                <a:ea typeface="+mn-ea"/>
                <a:cs typeface="+mn-cs"/>
              </a:rPr>
              <a:t> </a:t>
            </a:r>
            <a:r>
              <a:rPr kumimoji="0" lang="fi-FI" sz="1800" b="0" i="0" u="none" strike="noStrike" kern="1200" cap="none" spc="0" normalizeH="0" baseline="0" noProof="0" err="1">
                <a:ln>
                  <a:noFill/>
                </a:ln>
                <a:solidFill>
                  <a:srgbClr val="4E008E"/>
                </a:solidFill>
                <a:effectLst/>
                <a:uLnTx/>
                <a:uFillTx/>
                <a:latin typeface="Arial" panose="020B0604020202020204"/>
                <a:ea typeface="+mn-ea"/>
                <a:cs typeface="+mn-cs"/>
              </a:rPr>
              <a:t>publications</a:t>
            </a:r>
            <a:endParaRPr lang="fi-FI" sz="1800" b="0" i="0" u="none" strike="noStrike" kern="1200" cap="none" spc="0" normalizeH="0" baseline="0" noProof="0">
              <a:ln>
                <a:noFill/>
              </a:ln>
              <a:solidFill>
                <a:srgbClr val="4E008E"/>
              </a:solidFill>
              <a:effectLst/>
              <a:uLnTx/>
              <a:uFillTx/>
              <a:latin typeface="Arial" panose="020B0604020202020204"/>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400" b="1" i="0" u="none" strike="noStrike" kern="1200" cap="none" spc="0" normalizeH="0" baseline="0" noProof="0">
                <a:ln>
                  <a:noFill/>
                </a:ln>
                <a:solidFill>
                  <a:srgbClr val="4E008E"/>
                </a:solidFill>
                <a:effectLst/>
                <a:uLnTx/>
                <a:uFillTx/>
                <a:latin typeface="Arial" panose="020B0604020202020204"/>
                <a:ea typeface="+mn-ea"/>
                <a:cs typeface="+mn-cs"/>
              </a:rPr>
              <a:t>4950</a:t>
            </a:r>
            <a:endParaRPr lang="fi-FI" sz="2400" b="1" i="0" u="none" strike="noStrike" kern="1200" cap="none" spc="0" normalizeH="0" baseline="0" noProof="0">
              <a:ln>
                <a:noFill/>
              </a:ln>
              <a:solidFill>
                <a:srgbClr val="4E008E"/>
              </a:solidFill>
              <a:effectLst/>
              <a:uLnTx/>
              <a:uFillTx/>
              <a:latin typeface="Arial" panose="020B0604020202020204"/>
              <a:cs typeface="Arial"/>
            </a:endParaRPr>
          </a:p>
          <a:p>
            <a:pPr>
              <a:defRPr/>
            </a:pPr>
            <a:r>
              <a:rPr lang="fi-FI">
                <a:solidFill>
                  <a:srgbClr val="4E008E"/>
                </a:solidFill>
                <a:latin typeface="Arial" panose="020B0604020202020204"/>
              </a:rPr>
              <a:t>     </a:t>
            </a:r>
            <a:r>
              <a:rPr kumimoji="0" lang="fi-FI" sz="1800" b="0" i="0" u="none" strike="noStrike" kern="1200" cap="none" spc="0" normalizeH="0" baseline="0" noProof="0">
                <a:ln>
                  <a:noFill/>
                </a:ln>
                <a:solidFill>
                  <a:srgbClr val="4E008E"/>
                </a:solidFill>
                <a:effectLst/>
                <a:uLnTx/>
                <a:uFillTx/>
                <a:latin typeface="Arial" panose="020B0604020202020204"/>
                <a:ea typeface="+mn-ea"/>
                <a:cs typeface="+mn-cs"/>
              </a:rPr>
              <a:t> </a:t>
            </a:r>
            <a:r>
              <a:rPr lang="fi-FI">
                <a:solidFill>
                  <a:srgbClr val="4E008E"/>
                </a:solidFill>
                <a:latin typeface="Arial" panose="020B0604020202020204"/>
              </a:rPr>
              <a:t>Bachelor</a:t>
            </a:r>
            <a:r>
              <a:rPr kumimoji="0" lang="fi-FI" sz="1800" b="0" i="0" u="none" strike="noStrike" kern="1200" cap="none" spc="0" normalizeH="0" baseline="0" noProof="0">
                <a:ln>
                  <a:noFill/>
                </a:ln>
                <a:solidFill>
                  <a:srgbClr val="4E008E"/>
                </a:solidFill>
                <a:effectLst/>
                <a:uLnTx/>
                <a:uFillTx/>
                <a:latin typeface="Arial" panose="020B0604020202020204"/>
                <a:ea typeface="+mn-ea"/>
                <a:cs typeface="+mn-cs"/>
              </a:rPr>
              <a:t>/</a:t>
            </a:r>
            <a:r>
              <a:rPr lang="fi-FI" err="1">
                <a:solidFill>
                  <a:srgbClr val="4E008E"/>
                </a:solidFill>
                <a:latin typeface="Arial" panose="020B0604020202020204"/>
              </a:rPr>
              <a:t>Master's</a:t>
            </a:r>
            <a:r>
              <a:rPr kumimoji="0" lang="fi-FI" sz="1800" b="0" i="0" u="none" strike="noStrike" kern="1200" cap="none" spc="0" normalizeH="0" baseline="0" noProof="0">
                <a:ln>
                  <a:noFill/>
                </a:ln>
                <a:solidFill>
                  <a:srgbClr val="4E008E"/>
                </a:solidFill>
                <a:effectLst/>
                <a:uLnTx/>
                <a:uFillTx/>
                <a:latin typeface="Arial" panose="020B0604020202020204"/>
                <a:ea typeface="+mn-ea"/>
                <a:cs typeface="+mn-cs"/>
              </a:rPr>
              <a:t> </a:t>
            </a:r>
            <a:r>
              <a:rPr kumimoji="0" lang="fi-FI" sz="1800" b="0" i="0" u="none" strike="noStrike" kern="1200" cap="none" spc="0" normalizeH="0" baseline="0" noProof="0" err="1">
                <a:ln>
                  <a:noFill/>
                </a:ln>
                <a:solidFill>
                  <a:srgbClr val="4E008E"/>
                </a:solidFill>
                <a:effectLst/>
                <a:uLnTx/>
                <a:uFillTx/>
                <a:latin typeface="Arial" panose="020B0604020202020204"/>
                <a:ea typeface="+mn-ea"/>
                <a:cs typeface="+mn-cs"/>
              </a:rPr>
              <a:t>students</a:t>
            </a:r>
            <a:endParaRPr kumimoji="0" lang="fi-FI" sz="1800" b="0" i="0" u="none" strike="noStrike" kern="1200" cap="none" spc="0" normalizeH="0" baseline="0" noProof="0">
              <a:ln>
                <a:noFill/>
              </a:ln>
              <a:solidFill>
                <a:srgbClr val="4E008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400" b="1" i="0" u="none" strike="noStrike" kern="1200" cap="none" spc="0" normalizeH="0" baseline="0" noProof="0">
                <a:ln>
                  <a:noFill/>
                </a:ln>
                <a:solidFill>
                  <a:srgbClr val="4E008E"/>
                </a:solidFill>
                <a:effectLst/>
                <a:uLnTx/>
                <a:uFillTx/>
                <a:latin typeface="Arial" panose="020B0604020202020204"/>
                <a:ea typeface="+mn-ea"/>
                <a:cs typeface="+mn-cs"/>
              </a:rPr>
              <a:t>450</a:t>
            </a:r>
            <a:endParaRPr lang="fi-FI" sz="2400" b="1" i="0" u="none" strike="noStrike" kern="1200" cap="none" spc="0" normalizeH="0" baseline="0" noProof="0">
              <a:ln>
                <a:noFill/>
              </a:ln>
              <a:solidFill>
                <a:srgbClr val="4E008E"/>
              </a:solidFill>
              <a:effectLst/>
              <a:uLnTx/>
              <a:uFillTx/>
              <a:latin typeface="Arial" panose="020B0604020202020204"/>
              <a:cs typeface="Arial"/>
            </a:endParaRPr>
          </a:p>
          <a:p>
            <a:pPr>
              <a:defRPr/>
            </a:pPr>
            <a:r>
              <a:rPr lang="fi-FI">
                <a:solidFill>
                  <a:srgbClr val="4E008E"/>
                </a:solidFill>
                <a:latin typeface="Arial" panose="020B0604020202020204"/>
              </a:rPr>
              <a:t>     </a:t>
            </a:r>
            <a:r>
              <a:rPr kumimoji="0" lang="fi-FI" sz="1800" b="0" i="0" u="none" strike="noStrike" kern="1200" cap="none" spc="0" normalizeH="0" baseline="0" noProof="0">
                <a:ln>
                  <a:noFill/>
                </a:ln>
                <a:solidFill>
                  <a:srgbClr val="4E008E"/>
                </a:solidFill>
                <a:effectLst/>
                <a:uLnTx/>
                <a:uFillTx/>
                <a:latin typeface="Arial" panose="020B0604020202020204"/>
                <a:ea typeface="+mn-ea"/>
                <a:cs typeface="+mn-cs"/>
              </a:rPr>
              <a:t> </a:t>
            </a:r>
            <a:r>
              <a:rPr kumimoji="0" lang="fi-FI" sz="1800" b="0" i="0" u="none" strike="noStrike" kern="1200" cap="none" spc="0" normalizeH="0" baseline="0" noProof="0" err="1">
                <a:ln>
                  <a:noFill/>
                </a:ln>
                <a:solidFill>
                  <a:srgbClr val="4E008E"/>
                </a:solidFill>
                <a:effectLst/>
                <a:uLnTx/>
                <a:uFillTx/>
                <a:latin typeface="Arial" panose="020B0604020202020204"/>
                <a:ea typeface="+mn-ea"/>
                <a:cs typeface="+mn-cs"/>
              </a:rPr>
              <a:t>Doctoral</a:t>
            </a:r>
            <a:r>
              <a:rPr kumimoji="0" lang="fi-FI" sz="1800" b="0" i="0" u="none" strike="noStrike" kern="1200" cap="none" spc="0" normalizeH="0" baseline="0" noProof="0">
                <a:ln>
                  <a:noFill/>
                </a:ln>
                <a:solidFill>
                  <a:srgbClr val="4E008E"/>
                </a:solidFill>
                <a:effectLst/>
                <a:uLnTx/>
                <a:uFillTx/>
                <a:latin typeface="Arial" panose="020B0604020202020204"/>
                <a:ea typeface="+mn-ea"/>
                <a:cs typeface="+mn-cs"/>
              </a:rPr>
              <a:t> </a:t>
            </a:r>
            <a:r>
              <a:rPr kumimoji="0" lang="fi-FI" sz="1800" b="0" i="0" u="none" strike="noStrike" kern="1200" cap="none" spc="0" normalizeH="0" baseline="0" noProof="0" err="1">
                <a:ln>
                  <a:noFill/>
                </a:ln>
                <a:solidFill>
                  <a:srgbClr val="4E008E"/>
                </a:solidFill>
                <a:effectLst/>
                <a:uLnTx/>
                <a:uFillTx/>
                <a:latin typeface="Arial" panose="020B0604020202020204"/>
                <a:ea typeface="+mn-ea"/>
                <a:cs typeface="+mn-cs"/>
              </a:rPr>
              <a:t>students</a:t>
            </a:r>
            <a:endParaRPr kumimoji="0" lang="fi-FI" sz="1800" b="0" i="0" u="none" strike="noStrike" kern="1200" cap="none" spc="0" normalizeH="0" baseline="0" noProof="0">
              <a:ln>
                <a:noFill/>
              </a:ln>
              <a:solidFill>
                <a:srgbClr val="4E008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07E62DCD-C44A-44CC-9F5A-263F1797942E}"/>
              </a:ext>
            </a:extLst>
          </p:cNvPr>
          <p:cNvSpPr txBox="1"/>
          <p:nvPr/>
        </p:nvSpPr>
        <p:spPr>
          <a:xfrm>
            <a:off x="3361916" y="355988"/>
            <a:ext cx="50866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400" b="1" i="0" u="none" strike="noStrike" kern="1200" cap="none" spc="0" normalizeH="0" baseline="0" noProof="0">
                <a:ln>
                  <a:noFill/>
                </a:ln>
                <a:solidFill>
                  <a:srgbClr val="4E008E"/>
                </a:solidFill>
                <a:effectLst/>
                <a:uLnTx/>
                <a:uFillTx/>
                <a:latin typeface="Arial" panose="020B0604020202020204"/>
                <a:ea typeface="+mn-ea"/>
                <a:cs typeface="+mn-cs"/>
              </a:rPr>
              <a:t>ITC </a:t>
            </a:r>
            <a:r>
              <a:rPr kumimoji="0" lang="fi-FI" sz="4400" b="1" i="0" u="none" strike="noStrike" kern="1200" cap="none" spc="0" normalizeH="0" baseline="0" noProof="0" err="1">
                <a:ln>
                  <a:noFill/>
                </a:ln>
                <a:solidFill>
                  <a:srgbClr val="4E008E"/>
                </a:solidFill>
                <a:effectLst/>
                <a:uLnTx/>
                <a:uFillTx/>
                <a:latin typeface="Arial" panose="020B0604020202020204"/>
                <a:ea typeface="+mn-ea"/>
                <a:cs typeface="+mn-cs"/>
              </a:rPr>
              <a:t>Faculty</a:t>
            </a:r>
            <a:r>
              <a:rPr kumimoji="0" lang="fi-FI" sz="4400" b="1" i="0" u="none" strike="noStrike" kern="1200" cap="none" spc="0" normalizeH="0" baseline="0" noProof="0">
                <a:ln>
                  <a:noFill/>
                </a:ln>
                <a:solidFill>
                  <a:srgbClr val="4E008E"/>
                </a:solidFill>
                <a:effectLst/>
                <a:uLnTx/>
                <a:uFillTx/>
                <a:latin typeface="Arial" panose="020B0604020202020204"/>
                <a:ea typeface="+mn-ea"/>
                <a:cs typeface="+mn-cs"/>
              </a:rPr>
              <a:t> 2020</a:t>
            </a:r>
          </a:p>
        </p:txBody>
      </p:sp>
      <p:sp>
        <p:nvSpPr>
          <p:cNvPr id="2" name="Rectangle: Rounded Corners 1">
            <a:extLst>
              <a:ext uri="{FF2B5EF4-FFF2-40B4-BE49-F238E27FC236}">
                <a16:creationId xmlns:a16="http://schemas.microsoft.com/office/drawing/2014/main" id="{A2F17BB0-BFAC-40D2-9275-D41EFFE2644F}"/>
              </a:ext>
            </a:extLst>
          </p:cNvPr>
          <p:cNvSpPr/>
          <p:nvPr/>
        </p:nvSpPr>
        <p:spPr>
          <a:xfrm>
            <a:off x="5035360" y="2049497"/>
            <a:ext cx="2585008" cy="1678860"/>
          </a:xfrm>
          <a:prstGeom prst="roundRect">
            <a:avLst/>
          </a:prstGeom>
          <a:ln/>
          <a:scene3d>
            <a:camera prst="orthographicFront"/>
            <a:lightRig rig="threePt" dir="t"/>
          </a:scene3d>
          <a:sp3d>
            <a:bevelT w="165100" prst="coolSlant"/>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fi-FI"/>
          </a:p>
        </p:txBody>
      </p:sp>
      <p:sp>
        <p:nvSpPr>
          <p:cNvPr id="24" name="TextBox 23">
            <a:extLst>
              <a:ext uri="{FF2B5EF4-FFF2-40B4-BE49-F238E27FC236}">
                <a16:creationId xmlns:a16="http://schemas.microsoft.com/office/drawing/2014/main" id="{5BF05F29-3331-41BC-A38A-CF14376B931E}"/>
              </a:ext>
            </a:extLst>
          </p:cNvPr>
          <p:cNvSpPr txBox="1"/>
          <p:nvPr/>
        </p:nvSpPr>
        <p:spPr>
          <a:xfrm>
            <a:off x="5025236" y="2582109"/>
            <a:ext cx="2638078" cy="584775"/>
          </a:xfrm>
          <a:prstGeom prst="rect">
            <a:avLst/>
          </a:prstGeom>
          <a:noFill/>
        </p:spPr>
        <p:txBody>
          <a:bodyPr wrap="square" lIns="91440" tIns="45720" rIns="91440" bIns="45720" rtlCol="0" anchor="t">
            <a:spAutoFit/>
          </a:bodyPr>
          <a:lstStyle/>
          <a:p>
            <a:pPr lvl="0" algn="ctr">
              <a:defRPr/>
            </a:pPr>
            <a:r>
              <a:rPr lang="en-US" altLang="fi-FI" b="1">
                <a:solidFill>
                  <a:schemeClr val="bg1"/>
                </a:solidFill>
                <a:effectLst>
                  <a:outerShdw blurRad="38100" dist="38100" dir="2700000" algn="tl">
                    <a:srgbClr val="000000">
                      <a:alpha val="43137"/>
                    </a:srgbClr>
                  </a:outerShdw>
                </a:effectLst>
              </a:rPr>
              <a:t>Computing Sciences</a:t>
            </a:r>
            <a:endParaRPr lang="en-US" altLang="en-US" sz="1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rial" panose="020B0604020202020204"/>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22" name="Rectangle: Rounded Corners 21">
            <a:extLst>
              <a:ext uri="{FF2B5EF4-FFF2-40B4-BE49-F238E27FC236}">
                <a16:creationId xmlns:a16="http://schemas.microsoft.com/office/drawing/2014/main" id="{25AAF0E6-56D8-44A0-B1E7-69A0EEC52DE5}"/>
              </a:ext>
            </a:extLst>
          </p:cNvPr>
          <p:cNvSpPr/>
          <p:nvPr/>
        </p:nvSpPr>
        <p:spPr>
          <a:xfrm>
            <a:off x="5042850" y="3909829"/>
            <a:ext cx="2585008" cy="1678860"/>
          </a:xfrm>
          <a:prstGeom prst="roundRect">
            <a:avLst/>
          </a:prstGeom>
          <a:ln/>
          <a:scene3d>
            <a:camera prst="orthographicFront"/>
            <a:lightRig rig="threePt" dir="t"/>
          </a:scene3d>
          <a:sp3d>
            <a:bevelT w="165100" prst="coolSlant"/>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fi-FI"/>
          </a:p>
        </p:txBody>
      </p:sp>
      <p:sp>
        <p:nvSpPr>
          <p:cNvPr id="25" name="TextBox 24">
            <a:extLst>
              <a:ext uri="{FF2B5EF4-FFF2-40B4-BE49-F238E27FC236}">
                <a16:creationId xmlns:a16="http://schemas.microsoft.com/office/drawing/2014/main" id="{D108640C-7724-4DED-B219-FAE64A8C3893}"/>
              </a:ext>
            </a:extLst>
          </p:cNvPr>
          <p:cNvSpPr txBox="1"/>
          <p:nvPr/>
        </p:nvSpPr>
        <p:spPr>
          <a:xfrm>
            <a:off x="5032726" y="4442441"/>
            <a:ext cx="2638078" cy="584775"/>
          </a:xfrm>
          <a:prstGeom prst="rect">
            <a:avLst/>
          </a:prstGeom>
          <a:noFill/>
        </p:spPr>
        <p:txBody>
          <a:bodyPr wrap="square" lIns="91440" tIns="45720" rIns="91440" bIns="45720" rtlCol="0" anchor="t">
            <a:spAutoFit/>
          </a:bodyPr>
          <a:lstStyle/>
          <a:p>
            <a:pPr lvl="0" algn="ctr">
              <a:defRPr/>
            </a:pPr>
            <a:r>
              <a:rPr lang="en-US" altLang="fi-FI" b="1">
                <a:solidFill>
                  <a:schemeClr val="bg1"/>
                </a:solidFill>
                <a:effectLst>
                  <a:outerShdw blurRad="38100" dist="38100" dir="2700000" algn="tl">
                    <a:srgbClr val="000000">
                      <a:alpha val="43137"/>
                    </a:srgbClr>
                  </a:outerShdw>
                </a:effectLst>
              </a:rPr>
              <a:t>Electrical Engineering</a:t>
            </a:r>
            <a:endParaRPr lang="en-US" altLang="en-US" b="1">
              <a:solidFill>
                <a:schemeClr val="bg1"/>
              </a:solidFill>
              <a:effectLst>
                <a:outerShdw blurRad="38100" dist="38100" dir="2700000" algn="tl">
                  <a:srgbClr val="000000">
                    <a:alpha val="43137"/>
                  </a:srgbClr>
                </a:outerShdw>
              </a:effectLst>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26" name="Rectangle: Rounded Corners 25">
            <a:extLst>
              <a:ext uri="{FF2B5EF4-FFF2-40B4-BE49-F238E27FC236}">
                <a16:creationId xmlns:a16="http://schemas.microsoft.com/office/drawing/2014/main" id="{41A39907-E41A-4728-9757-6AC0AD7D9360}"/>
              </a:ext>
            </a:extLst>
          </p:cNvPr>
          <p:cNvSpPr/>
          <p:nvPr/>
        </p:nvSpPr>
        <p:spPr>
          <a:xfrm>
            <a:off x="9173510" y="2049497"/>
            <a:ext cx="2585008" cy="1678860"/>
          </a:xfrm>
          <a:prstGeom prst="roundRect">
            <a:avLst/>
          </a:prstGeom>
          <a:ln/>
          <a:scene3d>
            <a:camera prst="orthographicFront"/>
            <a:lightRig rig="threePt" dir="t"/>
          </a:scene3d>
          <a:sp3d>
            <a:bevelT w="165100" prst="coolSlant"/>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fi-FI"/>
          </a:p>
        </p:txBody>
      </p:sp>
      <p:sp>
        <p:nvSpPr>
          <p:cNvPr id="27" name="TextBox 26">
            <a:extLst>
              <a:ext uri="{FF2B5EF4-FFF2-40B4-BE49-F238E27FC236}">
                <a16:creationId xmlns:a16="http://schemas.microsoft.com/office/drawing/2014/main" id="{1FA3AF76-3501-4FCB-8922-0F022B53D281}"/>
              </a:ext>
            </a:extLst>
          </p:cNvPr>
          <p:cNvSpPr txBox="1"/>
          <p:nvPr/>
        </p:nvSpPr>
        <p:spPr>
          <a:xfrm>
            <a:off x="9163386" y="2582109"/>
            <a:ext cx="2638078" cy="861774"/>
          </a:xfrm>
          <a:prstGeom prst="rect">
            <a:avLst/>
          </a:prstGeom>
          <a:noFill/>
        </p:spPr>
        <p:txBody>
          <a:bodyPr wrap="square" rtlCol="0">
            <a:spAutoFit/>
          </a:bodyPr>
          <a:lstStyle/>
          <a:p>
            <a:pPr lvl="0" algn="ctr">
              <a:defRPr/>
            </a:pPr>
            <a:r>
              <a:rPr lang="en-US" altLang="fi-FI" b="1">
                <a:solidFill>
                  <a:schemeClr val="bg1"/>
                </a:solidFill>
                <a:effectLst>
                  <a:outerShdw blurRad="38100" dist="38100" dir="2700000" algn="tl">
                    <a:srgbClr val="000000">
                      <a:alpha val="43137"/>
                    </a:srgbClr>
                  </a:outerShdw>
                </a:effectLst>
              </a:rPr>
              <a:t>Communication Sciences</a:t>
            </a:r>
            <a:endParaRPr lang="en-US" altLang="en-US" b="1">
              <a:solidFill>
                <a:schemeClr val="bg1"/>
              </a:solidFill>
              <a:effectLst>
                <a:outerShdw blurRad="38100" dist="38100" dir="2700000" algn="tl">
                  <a:srgbClr val="000000">
                    <a:alpha val="43137"/>
                  </a:srgbClr>
                </a:outerShdw>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28" name="Rectangle: Rounded Corners 27">
            <a:extLst>
              <a:ext uri="{FF2B5EF4-FFF2-40B4-BE49-F238E27FC236}">
                <a16:creationId xmlns:a16="http://schemas.microsoft.com/office/drawing/2014/main" id="{FB07CF14-475E-4DA5-96C6-C08C45283C67}"/>
              </a:ext>
            </a:extLst>
          </p:cNvPr>
          <p:cNvSpPr/>
          <p:nvPr/>
        </p:nvSpPr>
        <p:spPr>
          <a:xfrm>
            <a:off x="9189103" y="3909829"/>
            <a:ext cx="2585008" cy="1678860"/>
          </a:xfrm>
          <a:prstGeom prst="roundRect">
            <a:avLst/>
          </a:prstGeom>
          <a:ln/>
          <a:scene3d>
            <a:camera prst="orthographicFront"/>
            <a:lightRig rig="threePt" dir="t"/>
          </a:scene3d>
          <a:sp3d>
            <a:bevelT w="165100" prst="coolSlant"/>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fi-FI"/>
          </a:p>
        </p:txBody>
      </p:sp>
      <p:sp>
        <p:nvSpPr>
          <p:cNvPr id="31" name="TextBox 30">
            <a:extLst>
              <a:ext uri="{FF2B5EF4-FFF2-40B4-BE49-F238E27FC236}">
                <a16:creationId xmlns:a16="http://schemas.microsoft.com/office/drawing/2014/main" id="{9AD2B27C-DDFF-4EBF-99C4-326D3B162E40}"/>
              </a:ext>
            </a:extLst>
          </p:cNvPr>
          <p:cNvSpPr txBox="1"/>
          <p:nvPr/>
        </p:nvSpPr>
        <p:spPr>
          <a:xfrm>
            <a:off x="9178979" y="4442441"/>
            <a:ext cx="2638078" cy="584775"/>
          </a:xfrm>
          <a:prstGeom prst="rect">
            <a:avLst/>
          </a:prstGeom>
          <a:noFill/>
        </p:spPr>
        <p:txBody>
          <a:bodyPr wrap="square" lIns="91440" tIns="45720" rIns="91440" bIns="45720" rtlCol="0" anchor="t">
            <a:spAutoFit/>
          </a:bodyPr>
          <a:lstStyle/>
          <a:p>
            <a:pPr lvl="0" algn="ctr">
              <a:defRPr/>
            </a:pPr>
            <a:r>
              <a:rPr lang="en-US" altLang="en-US" b="1">
                <a:solidFill>
                  <a:schemeClr val="bg1"/>
                </a:solidFill>
                <a:effectLst>
                  <a:outerShdw blurRad="38100" dist="38100" dir="2700000" algn="tl">
                    <a:srgbClr val="000000">
                      <a:alpha val="43137"/>
                    </a:srgbClr>
                  </a:outerShdw>
                </a:effectLst>
              </a:rPr>
              <a:t>Languages</a:t>
            </a:r>
            <a:endParaRPr lang="fi-FI" sz="1400" b="1">
              <a:solidFill>
                <a:schemeClr val="bg1"/>
              </a:solidFill>
              <a:effectLst>
                <a:outerShdw blurRad="38100" dist="38100" dir="2700000" algn="tl">
                  <a:srgbClr val="000000">
                    <a:alpha val="43137"/>
                  </a:srgbClr>
                </a:outerShdw>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0" i="0" u="none" strike="noStrike" kern="1200" cap="none" spc="0" normalizeH="0" baseline="0" noProof="0">
              <a:ln>
                <a:noFill/>
              </a:ln>
              <a:solidFill>
                <a:schemeClr val="bg1"/>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90081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33056A18-E7F1-4EF9-B1A7-F8002830136C}"/>
              </a:ext>
            </a:extLst>
          </p:cNvPr>
          <p:cNvSpPr>
            <a:spLocks noGrp="1"/>
          </p:cNvSpPr>
          <p:nvPr>
            <p:ph type="dt" sz="half" idx="2"/>
          </p:nvPr>
        </p:nvSpPr>
        <p:spPr>
          <a:xfrm>
            <a:off x="10425242" y="6515449"/>
            <a:ext cx="766827" cy="25417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DC808-9B4F-47F6-816E-B4DD926C39FF}" type="datetime1">
              <a:rPr kumimoji="0" lang="fi-FI" sz="1000" b="0" i="0" u="none" strike="noStrike" kern="1200" cap="none" spc="0" normalizeH="0" baseline="0" noProof="0" smtClean="0">
                <a:ln>
                  <a:noFill/>
                </a:ln>
                <a:solidFill>
                  <a:srgbClr val="FFFFFF">
                    <a:lumMod val="6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17.1.2022</a:t>
            </a:fld>
            <a:endParaRPr kumimoji="0" lang="fi-FI" sz="1000" b="0" i="0" u="none" strike="noStrike" kern="1200" cap="none" spc="0" normalizeH="0" baseline="0" noProof="0">
              <a:ln>
                <a:noFill/>
              </a:ln>
              <a:solidFill>
                <a:srgbClr val="FFFFFF">
                  <a:lumMod val="65000"/>
                </a:srgb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0DF51A1E-AB7D-487B-8AAB-BCD9623615C0}"/>
              </a:ext>
            </a:extLst>
          </p:cNvPr>
          <p:cNvSpPr>
            <a:spLocks noGrp="1"/>
          </p:cNvSpPr>
          <p:nvPr>
            <p:ph type="sldNum" sz="quarter" idx="4"/>
          </p:nvPr>
        </p:nvSpPr>
        <p:spPr>
          <a:xfrm>
            <a:off x="11192069" y="6515449"/>
            <a:ext cx="375932" cy="25401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fld id="{CDC8994D-33BE-6F4B-918B-78B2D731EB1C}" type="slidenum">
              <a:rPr kumimoji="0" lang="fi-FI" sz="1000" b="0" i="0" u="none" strike="noStrike" kern="1200" cap="none" spc="0" normalizeH="0" baseline="0" noProof="0" smtClean="0">
                <a:ln>
                  <a:noFill/>
                </a:ln>
                <a:solidFill>
                  <a:srgbClr val="FFFFFF">
                    <a:lumMod val="6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fi-FI" sz="1000" b="0" i="0" u="none" strike="noStrike" kern="1200" cap="none" spc="0" normalizeH="0" baseline="0" noProof="0">
              <a:ln>
                <a:noFill/>
              </a:ln>
              <a:solidFill>
                <a:srgbClr val="FFFFFF">
                  <a:lumMod val="65000"/>
                </a:srgbClr>
              </a:solidFill>
              <a:effectLst/>
              <a:uLnTx/>
              <a:uFillTx/>
              <a:latin typeface="Arial" panose="020B0604020202020204"/>
              <a:ea typeface="+mn-ea"/>
              <a:cs typeface="+mn-cs"/>
            </a:endParaRPr>
          </a:p>
        </p:txBody>
      </p:sp>
      <p:sp>
        <p:nvSpPr>
          <p:cNvPr id="59" name="Rectangle 58">
            <a:extLst>
              <a:ext uri="{FF2B5EF4-FFF2-40B4-BE49-F238E27FC236}">
                <a16:creationId xmlns:a16="http://schemas.microsoft.com/office/drawing/2014/main" id="{A4466044-3E30-4477-B931-9329E37AE6B4}"/>
              </a:ext>
            </a:extLst>
          </p:cNvPr>
          <p:cNvSpPr/>
          <p:nvPr/>
        </p:nvSpPr>
        <p:spPr>
          <a:xfrm>
            <a:off x="265723" y="4355421"/>
            <a:ext cx="10705149" cy="2148249"/>
          </a:xfrm>
          <a:prstGeom prst="rect">
            <a:avLst/>
          </a:prstGeom>
          <a:solidFill>
            <a:srgbClr val="4E008E"/>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24FF7234-BB41-4308-839D-CB5723B701A4}"/>
              </a:ext>
            </a:extLst>
          </p:cNvPr>
          <p:cNvSpPr/>
          <p:nvPr/>
        </p:nvSpPr>
        <p:spPr>
          <a:xfrm>
            <a:off x="265723" y="1172593"/>
            <a:ext cx="7849751" cy="3042945"/>
          </a:xfrm>
          <a:prstGeom prst="rect">
            <a:avLst/>
          </a:prstGeom>
          <a:solidFill>
            <a:srgbClr val="4E008E"/>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A55A8C8A-38AB-40BF-94D1-6D47148DCA70}"/>
              </a:ext>
            </a:extLst>
          </p:cNvPr>
          <p:cNvSpPr txBox="1"/>
          <p:nvPr/>
        </p:nvSpPr>
        <p:spPr>
          <a:xfrm rot="16200000">
            <a:off x="-483191" y="2494010"/>
            <a:ext cx="205376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all" spc="0" normalizeH="0" baseline="0" noProof="0">
                <a:ln>
                  <a:noFill/>
                </a:ln>
                <a:solidFill>
                  <a:prstClr val="white"/>
                </a:solidFill>
                <a:effectLst/>
                <a:uLnTx/>
                <a:uFillTx/>
                <a:latin typeface="Arial" panose="020B0604020202020204"/>
                <a:ea typeface="+mn-ea"/>
                <a:cs typeface="+mn-cs"/>
              </a:rPr>
              <a:t>Management</a:t>
            </a:r>
          </a:p>
        </p:txBody>
      </p:sp>
      <p:sp>
        <p:nvSpPr>
          <p:cNvPr id="63" name="TextBox 62">
            <a:extLst>
              <a:ext uri="{FF2B5EF4-FFF2-40B4-BE49-F238E27FC236}">
                <a16:creationId xmlns:a16="http://schemas.microsoft.com/office/drawing/2014/main" id="{A00276FC-4A97-4FEA-AA9F-D8C16ABBE999}"/>
              </a:ext>
            </a:extLst>
          </p:cNvPr>
          <p:cNvSpPr txBox="1"/>
          <p:nvPr/>
        </p:nvSpPr>
        <p:spPr>
          <a:xfrm rot="16200000">
            <a:off x="65837" y="5229489"/>
            <a:ext cx="95571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all" spc="0" normalizeH="0" baseline="0" noProof="0">
                <a:ln>
                  <a:noFill/>
                </a:ln>
                <a:solidFill>
                  <a:prstClr val="white"/>
                </a:solidFill>
                <a:effectLst/>
                <a:uLnTx/>
                <a:uFillTx/>
                <a:latin typeface="Arial" panose="020B0604020202020204"/>
                <a:ea typeface="+mn-ea"/>
                <a:cs typeface="+mn-cs"/>
              </a:rPr>
              <a:t>UNITS</a:t>
            </a:r>
          </a:p>
        </p:txBody>
      </p:sp>
      <p:sp>
        <p:nvSpPr>
          <p:cNvPr id="71" name="Rectangle: Rounded Corners 70">
            <a:extLst>
              <a:ext uri="{FF2B5EF4-FFF2-40B4-BE49-F238E27FC236}">
                <a16:creationId xmlns:a16="http://schemas.microsoft.com/office/drawing/2014/main" id="{FE02149C-129A-41CA-AFA7-F61A38B2A1FE}"/>
              </a:ext>
            </a:extLst>
          </p:cNvPr>
          <p:cNvSpPr/>
          <p:nvPr/>
        </p:nvSpPr>
        <p:spPr>
          <a:xfrm>
            <a:off x="8324705" y="2264684"/>
            <a:ext cx="2646167" cy="893540"/>
          </a:xfrm>
          <a:prstGeom prst="roundRect">
            <a:avLst/>
          </a:prstGeom>
          <a:solidFill>
            <a:srgbClr val="7DCDBE"/>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0" cap="none" spc="0" normalizeH="0" baseline="0" noProof="0">
                <a:ln>
                  <a:noFill/>
                </a:ln>
                <a:solidFill>
                  <a:prstClr val="black"/>
                </a:solidFill>
                <a:effectLst/>
                <a:uLnTx/>
                <a:uFillTx/>
                <a:latin typeface="Arial" panose="020B0604020202020204"/>
                <a:ea typeface="+mn-ea"/>
                <a:cs typeface="+mn-cs"/>
              </a:rPr>
              <a:t>Faculty Council  </a:t>
            </a:r>
            <a:endParaRPr kumimoji="0" lang="en-US" sz="1800" b="1"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72" name="Rectangle: Rounded Corners 71">
            <a:extLst>
              <a:ext uri="{FF2B5EF4-FFF2-40B4-BE49-F238E27FC236}">
                <a16:creationId xmlns:a16="http://schemas.microsoft.com/office/drawing/2014/main" id="{27FCD193-A4BD-4247-9386-ED8BA9452882}"/>
              </a:ext>
            </a:extLst>
          </p:cNvPr>
          <p:cNvSpPr/>
          <p:nvPr/>
        </p:nvSpPr>
        <p:spPr>
          <a:xfrm>
            <a:off x="8328782" y="3366732"/>
            <a:ext cx="2646168" cy="848357"/>
          </a:xfrm>
          <a:prstGeom prst="roundRect">
            <a:avLst/>
          </a:prstGeom>
          <a:solidFill>
            <a:srgbClr val="7DCDBE"/>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0" cap="none" spc="0" normalizeH="0" baseline="0" noProof="0">
                <a:ln>
                  <a:noFill/>
                </a:ln>
                <a:solidFill>
                  <a:prstClr val="black"/>
                </a:solidFill>
                <a:effectLst/>
                <a:uLnTx/>
                <a:uFillTx/>
                <a:latin typeface="Arial" panose="020B0604020202020204"/>
                <a:ea typeface="+mn-ea"/>
                <a:cs typeface="+mn-cs"/>
              </a:rPr>
              <a:t>Faculty Services</a:t>
            </a:r>
            <a:endParaRPr kumimoji="0" lang="en-US" sz="1800" b="1"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73" name="Freeform 12">
            <a:extLst>
              <a:ext uri="{FF2B5EF4-FFF2-40B4-BE49-F238E27FC236}">
                <a16:creationId xmlns:a16="http://schemas.microsoft.com/office/drawing/2014/main" id="{72858A3A-BCDA-435A-832A-55517CE9FA41}"/>
              </a:ext>
            </a:extLst>
          </p:cNvPr>
          <p:cNvSpPr/>
          <p:nvPr/>
        </p:nvSpPr>
        <p:spPr>
          <a:xfrm>
            <a:off x="8328782" y="1183819"/>
            <a:ext cx="2646168" cy="886111"/>
          </a:xfrm>
          <a:prstGeom prst="roundRect">
            <a:avLst/>
          </a:prstGeom>
          <a:solidFill>
            <a:srgbClr val="7DCDBE"/>
          </a:solidFill>
          <a:ln w="12700" cap="flat" cmpd="sng" algn="ctr">
            <a:noFill/>
            <a:prstDash val="solid"/>
            <a:miter lim="800000"/>
          </a:ln>
          <a:effectLst/>
        </p:spPr>
        <p:txBody>
          <a:bodyPr lIns="10160" tIns="10160" rIns="10160" bIns="1016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a:ln>
                  <a:noFill/>
                </a:ln>
                <a:effectLst/>
                <a:uLnTx/>
                <a:uFillTx/>
                <a:latin typeface="Arial" panose="020B0604020202020204"/>
                <a:ea typeface="+mn-ea"/>
                <a:cs typeface="+mn-cs"/>
              </a:rPr>
              <a:t>Degree </a:t>
            </a:r>
            <a:r>
              <a:rPr lang="en-US" b="1" kern="0">
                <a:latin typeface="Arial" panose="020B0604020202020204"/>
              </a:rPr>
              <a:t>Programmes</a:t>
            </a:r>
            <a:endParaRPr kumimoji="0" lang="en-US" sz="1800" b="1"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74" name="Freeform 9">
            <a:extLst>
              <a:ext uri="{FF2B5EF4-FFF2-40B4-BE49-F238E27FC236}">
                <a16:creationId xmlns:a16="http://schemas.microsoft.com/office/drawing/2014/main" id="{7582A5A2-A8CD-4FB9-BCBC-D168922828C3}"/>
              </a:ext>
            </a:extLst>
          </p:cNvPr>
          <p:cNvSpPr/>
          <p:nvPr/>
        </p:nvSpPr>
        <p:spPr>
          <a:xfrm>
            <a:off x="1163739" y="1379932"/>
            <a:ext cx="2772113" cy="741950"/>
          </a:xfrm>
          <a:prstGeom prst="roundRect">
            <a:avLst/>
          </a:prstGeom>
          <a:solidFill>
            <a:schemeClr val="accent6">
              <a:lumMod val="40000"/>
              <a:lumOff val="60000"/>
            </a:schemeClr>
          </a:solidFill>
          <a:ln w="12700" cap="flat" cmpd="sng" algn="ctr">
            <a:noFill/>
            <a:prstDash val="solid"/>
            <a:miter lim="800000"/>
          </a:ln>
          <a:effectLst/>
        </p:spPr>
        <p:txBody>
          <a:bodyPr lIns="11430" tIns="11430" rIns="11430" bIns="11430" spcCol="1270" anchor="ctr"/>
          <a:lstStyle/>
          <a:p>
            <a:pPr lvl="0" algn="ctr" defTabSz="800100">
              <a:lnSpc>
                <a:spcPct val="90000"/>
              </a:lnSpc>
              <a:spcAft>
                <a:spcPct val="35000"/>
              </a:spcAft>
              <a:defRPr/>
            </a:pPr>
            <a:r>
              <a:rPr kumimoji="0" lang="fi-FI" sz="1800" b="1" i="0" u="none" strike="noStrike" kern="0" cap="none" spc="0" normalizeH="0" baseline="0" noProof="0">
                <a:ln>
                  <a:noFill/>
                </a:ln>
                <a:solidFill>
                  <a:prstClr val="black"/>
                </a:solidFill>
                <a:effectLst/>
                <a:uLnTx/>
                <a:uFillTx/>
                <a:latin typeface="Arial" panose="020B0604020202020204"/>
                <a:ea typeface="+mn-ea"/>
                <a:cs typeface="+mn-cs"/>
              </a:rPr>
              <a:t>Dean</a:t>
            </a:r>
            <a:br>
              <a:rPr kumimoji="0" lang="fi-FI" sz="1800" b="0" i="0" u="none" strike="noStrike" kern="0" cap="none" spc="0" normalizeH="0" baseline="0" noProof="0">
                <a:ln>
                  <a:noFill/>
                </a:ln>
                <a:solidFill>
                  <a:prstClr val="black"/>
                </a:solidFill>
                <a:effectLst/>
                <a:uLnTx/>
                <a:uFillTx/>
                <a:latin typeface="Arial" panose="020B0604020202020204"/>
                <a:ea typeface="+mn-ea"/>
                <a:cs typeface="+mn-cs"/>
              </a:rPr>
            </a:br>
            <a:r>
              <a:rPr kumimoji="0" lang="fi-FI" sz="1800" b="0" i="0" u="none" strike="noStrike" kern="0" cap="none" spc="0" normalizeH="0" baseline="0" noProof="0">
                <a:ln>
                  <a:noFill/>
                </a:ln>
                <a:solidFill>
                  <a:prstClr val="black"/>
                </a:solidFill>
                <a:effectLst/>
                <a:uLnTx/>
                <a:uFillTx/>
                <a:latin typeface="Arial" panose="020B0604020202020204"/>
                <a:ea typeface="+mn-ea"/>
                <a:cs typeface="+mn-cs"/>
                <a:hlinkClick r:id="rId3"/>
              </a:rPr>
              <a:t>Jyrki Vuorinen</a:t>
            </a: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75" name="Freeform 10">
            <a:extLst>
              <a:ext uri="{FF2B5EF4-FFF2-40B4-BE49-F238E27FC236}">
                <a16:creationId xmlns:a16="http://schemas.microsoft.com/office/drawing/2014/main" id="{95B5AF83-B9C1-46FA-A1C6-FFEFAF0421AA}"/>
              </a:ext>
            </a:extLst>
          </p:cNvPr>
          <p:cNvSpPr/>
          <p:nvPr/>
        </p:nvSpPr>
        <p:spPr>
          <a:xfrm>
            <a:off x="1163739" y="3113140"/>
            <a:ext cx="2748814" cy="736371"/>
          </a:xfrm>
          <a:prstGeom prst="roundRect">
            <a:avLst/>
          </a:prstGeom>
          <a:solidFill>
            <a:schemeClr val="accent6">
              <a:lumMod val="40000"/>
              <a:lumOff val="60000"/>
            </a:schemeClr>
          </a:solidFill>
          <a:ln w="12700" cap="flat" cmpd="sng" algn="ctr">
            <a:noFill/>
            <a:prstDash val="solid"/>
            <a:miter lim="800000"/>
          </a:ln>
          <a:effectLst/>
        </p:spPr>
        <p:txBody>
          <a:bodyPr lIns="11430" tIns="11430" rIns="11430" bIns="11430" spcCol="1270" anchor="ctr"/>
          <a:lstStyle/>
          <a:p>
            <a:pPr lvl="0" algn="ctr" defTabSz="800100">
              <a:lnSpc>
                <a:spcPct val="90000"/>
              </a:lnSpc>
              <a:spcAft>
                <a:spcPct val="35000"/>
              </a:spcAft>
              <a:defRPr/>
            </a:pPr>
            <a:r>
              <a:rPr kumimoji="0" lang="fi-FI" sz="1800" b="1" i="0" u="none" strike="noStrike" kern="0" cap="none" spc="0" normalizeH="0" baseline="0" noProof="0">
                <a:ln>
                  <a:noFill/>
                </a:ln>
                <a:solidFill>
                  <a:prstClr val="black"/>
                </a:solidFill>
                <a:effectLst/>
                <a:uLnTx/>
                <a:uFillTx/>
                <a:latin typeface="Arial" panose="020B0604020202020204"/>
                <a:ea typeface="+mn-ea"/>
                <a:cs typeface="+mn-cs"/>
              </a:rPr>
              <a:t>Vice Dean for Research</a:t>
            </a:r>
            <a:br>
              <a:rPr kumimoji="0" lang="fi-FI" sz="1800" b="0" i="0" u="none" strike="noStrike" kern="0" cap="none" spc="0" normalizeH="0" baseline="0" noProof="0">
                <a:ln>
                  <a:noFill/>
                </a:ln>
                <a:solidFill>
                  <a:prstClr val="black"/>
                </a:solidFill>
                <a:effectLst/>
                <a:uLnTx/>
                <a:uFillTx/>
                <a:latin typeface="Arial" panose="020B0604020202020204"/>
                <a:ea typeface="+mn-ea"/>
                <a:cs typeface="+mn-cs"/>
              </a:rPr>
            </a:br>
            <a:r>
              <a:rPr lang="fi-FI" kern="0">
                <a:solidFill>
                  <a:prstClr val="black"/>
                </a:solidFill>
                <a:latin typeface="Arial" panose="020B0604020202020204"/>
                <a:hlinkClick r:id="rId4"/>
              </a:rPr>
              <a:t>Juho Hamari</a:t>
            </a: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76" name="Freeform 11">
            <a:extLst>
              <a:ext uri="{FF2B5EF4-FFF2-40B4-BE49-F238E27FC236}">
                <a16:creationId xmlns:a16="http://schemas.microsoft.com/office/drawing/2014/main" id="{9BACEA9A-C038-43F6-AC28-9B670A944D29}"/>
              </a:ext>
            </a:extLst>
          </p:cNvPr>
          <p:cNvSpPr/>
          <p:nvPr/>
        </p:nvSpPr>
        <p:spPr>
          <a:xfrm>
            <a:off x="1163739" y="2248188"/>
            <a:ext cx="2748814" cy="736370"/>
          </a:xfrm>
          <a:prstGeom prst="roundRect">
            <a:avLst/>
          </a:prstGeom>
          <a:solidFill>
            <a:schemeClr val="accent6">
              <a:lumMod val="40000"/>
              <a:lumOff val="60000"/>
            </a:schemeClr>
          </a:solidFill>
          <a:ln w="12700" cap="flat" cmpd="sng" algn="ctr">
            <a:noFill/>
            <a:prstDash val="solid"/>
            <a:miter lim="800000"/>
          </a:ln>
          <a:effectLst/>
        </p:spPr>
        <p:txBody>
          <a:bodyPr lIns="11430" tIns="11430" rIns="11430" bIns="11430" anchor="ctr"/>
          <a:lstStyle>
            <a:lvl1pPr defTabSz="800100">
              <a:defRPr>
                <a:solidFill>
                  <a:schemeClr val="tx1"/>
                </a:solidFill>
                <a:latin typeface="Arial" panose="020B0604020202020204" pitchFamily="34" charset="0"/>
                <a:ea typeface="MS PGothic" panose="020B0600070205080204" pitchFamily="34" charset="-128"/>
              </a:defRPr>
            </a:lvl1pPr>
            <a:lvl2pPr marL="742950" indent="-285750" defTabSz="800100">
              <a:defRPr>
                <a:solidFill>
                  <a:schemeClr val="tx1"/>
                </a:solidFill>
                <a:latin typeface="Arial" panose="020B0604020202020204" pitchFamily="34" charset="0"/>
                <a:ea typeface="MS PGothic" panose="020B0600070205080204" pitchFamily="34" charset="-128"/>
              </a:defRPr>
            </a:lvl2pPr>
            <a:lvl3pPr marL="1143000" indent="-228600" defTabSz="800100">
              <a:defRPr>
                <a:solidFill>
                  <a:schemeClr val="tx1"/>
                </a:solidFill>
                <a:latin typeface="Arial" panose="020B0604020202020204" pitchFamily="34" charset="0"/>
                <a:ea typeface="MS PGothic" panose="020B0600070205080204" pitchFamily="34" charset="-128"/>
              </a:defRPr>
            </a:lvl3pPr>
            <a:lvl4pPr marL="1600200" indent="-228600" defTabSz="800100">
              <a:defRPr>
                <a:solidFill>
                  <a:schemeClr val="tx1"/>
                </a:solidFill>
                <a:latin typeface="Arial" panose="020B0604020202020204" pitchFamily="34" charset="0"/>
                <a:ea typeface="MS PGothic" panose="020B0600070205080204" pitchFamily="34" charset="-128"/>
              </a:defRPr>
            </a:lvl4pPr>
            <a:lvl5pPr marL="2057400" indent="-228600" defTabSz="800100">
              <a:defRPr>
                <a:solidFill>
                  <a:schemeClr val="tx1"/>
                </a:solidFill>
                <a:latin typeface="Arial" panose="020B0604020202020204" pitchFamily="34" charset="0"/>
                <a:ea typeface="MS PGothic" panose="020B0600070205080204" pitchFamily="34" charset="-128"/>
              </a:defRPr>
            </a:lvl5pPr>
            <a:lvl6pPr marL="2514600" indent="-228600" defTabSz="8001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8001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8001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8001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lvl="0" algn="ctr">
              <a:lnSpc>
                <a:spcPct val="90000"/>
              </a:lnSpc>
              <a:spcAft>
                <a:spcPct val="35000"/>
              </a:spcAft>
              <a:defRPr/>
            </a:pPr>
            <a:r>
              <a:rPr kumimoji="0" lang="fi-FI" altLang="en-US" sz="1800" b="1" i="0" u="none" strike="noStrike" kern="0" cap="none" spc="0" normalizeH="0" baseline="0" noProof="0">
                <a:ln>
                  <a:noFill/>
                </a:ln>
                <a:solidFill>
                  <a:prstClr val="black"/>
                </a:solidFill>
                <a:effectLst/>
                <a:uLnTx/>
                <a:uFillTx/>
                <a:latin typeface="Arial" panose="020B0604020202020204"/>
                <a:ea typeface="MS PGothic" panose="020B0600070205080204" pitchFamily="34" charset="-128"/>
                <a:cs typeface="+mn-cs"/>
              </a:rPr>
              <a:t>Vice Dean for Education</a:t>
            </a:r>
            <a:br>
              <a:rPr kumimoji="0" lang="fi-FI" altLang="en-US" sz="1800" b="0" i="0" u="none" strike="noStrike" kern="0" cap="none" spc="0" normalizeH="0" baseline="0" noProof="0">
                <a:ln>
                  <a:noFill/>
                </a:ln>
                <a:solidFill>
                  <a:prstClr val="black"/>
                </a:solidFill>
                <a:effectLst/>
                <a:uLnTx/>
                <a:uFillTx/>
                <a:latin typeface="Arial" panose="020B0604020202020204"/>
                <a:ea typeface="MS PGothic" panose="020B0600070205080204" pitchFamily="34" charset="-128"/>
                <a:cs typeface="+mn-cs"/>
              </a:rPr>
            </a:br>
            <a:r>
              <a:rPr kumimoji="0" lang="fi-FI" altLang="en-US" sz="1800" b="0" i="0" u="none" strike="noStrike" kern="0" cap="none" spc="0" normalizeH="0" baseline="0" noProof="0">
                <a:ln>
                  <a:noFill/>
                </a:ln>
                <a:solidFill>
                  <a:prstClr val="black"/>
                </a:solidFill>
                <a:effectLst/>
                <a:uLnTx/>
                <a:uFillTx/>
                <a:latin typeface="Arial" panose="020B0604020202020204"/>
                <a:ea typeface="MS PGothic" panose="020B0600070205080204" pitchFamily="34" charset="-128"/>
                <a:cs typeface="+mn-cs"/>
                <a:hlinkClick r:id="rId5"/>
              </a:rPr>
              <a:t>Kati Iltanen</a:t>
            </a:r>
            <a:endParaRPr kumimoji="0" lang="en-US" altLang="en-US" sz="1800" b="0" i="0" u="none" strike="noStrike" kern="0" cap="none" spc="0" normalizeH="0" baseline="0" noProof="0">
              <a:ln>
                <a:noFill/>
              </a:ln>
              <a:solidFill>
                <a:prstClr val="black"/>
              </a:solidFill>
              <a:effectLst/>
              <a:uLnTx/>
              <a:uFillTx/>
              <a:latin typeface="Arial" panose="020B0604020202020204"/>
              <a:ea typeface="MS PGothic" panose="020B0600070205080204" pitchFamily="34" charset="-128"/>
              <a:cs typeface="+mn-cs"/>
            </a:endParaRPr>
          </a:p>
        </p:txBody>
      </p:sp>
      <p:sp>
        <p:nvSpPr>
          <p:cNvPr id="77" name="Rectangle: Rounded Corners 76">
            <a:extLst>
              <a:ext uri="{FF2B5EF4-FFF2-40B4-BE49-F238E27FC236}">
                <a16:creationId xmlns:a16="http://schemas.microsoft.com/office/drawing/2014/main" id="{2A91CA11-240C-4EC8-ABC1-5F422E19EECA}"/>
              </a:ext>
            </a:extLst>
          </p:cNvPr>
          <p:cNvSpPr/>
          <p:nvPr/>
        </p:nvSpPr>
        <p:spPr>
          <a:xfrm>
            <a:off x="4072104" y="1379932"/>
            <a:ext cx="3782773" cy="2685679"/>
          </a:xfrm>
          <a:prstGeom prst="roundRect">
            <a:avLst/>
          </a:prstGeom>
          <a:solidFill>
            <a:srgbClr val="7DCDBE"/>
          </a:solidFill>
          <a:ln w="12700" cap="flat" cmpd="sng" algn="ctr">
            <a:noFill/>
            <a:prstDash val="solid"/>
            <a:miter lim="800000"/>
          </a:ln>
          <a:effectLst/>
        </p:spPr>
        <p:txBody>
          <a:bodyPr lIns="91440" tIns="45720" rIns="91440" bIns="45720" anchor="ctr"/>
          <a:lstStyle/>
          <a:p>
            <a:pPr algn="ctr">
              <a:defRPr/>
            </a:pPr>
            <a:r>
              <a:rPr lang="fi-FI" b="1" kern="0">
                <a:latin typeface="Arial" panose="020B0604020202020204"/>
              </a:rPr>
              <a:t>     </a:t>
            </a:r>
            <a:r>
              <a:rPr kumimoji="0" lang="fi-FI" sz="1800" b="1" i="0" u="none" strike="noStrike" kern="0" cap="none" spc="0" normalizeH="0" baseline="0" noProof="0">
                <a:ln>
                  <a:noFill/>
                </a:ln>
                <a:effectLst/>
                <a:uLnTx/>
                <a:uFillTx/>
                <a:latin typeface="Arial" panose="020B0604020202020204"/>
                <a:ea typeface="+mn-ea"/>
                <a:cs typeface="+mn-cs"/>
              </a:rPr>
              <a:t>ITC Management Group:</a:t>
            </a:r>
            <a:endParaRPr lang="fi-FI" sz="1400" b="0" i="0" u="none" strike="noStrike" kern="0" cap="none" spc="0" normalizeH="0" baseline="0" noProof="0">
              <a:ln>
                <a:noFill/>
              </a:ln>
              <a:effectLst/>
              <a:uLnTx/>
              <a:uFillTx/>
              <a:cs typeface="Arial" panose="020B060402020202020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200" i="0" u="none" strike="noStrike" kern="0" cap="none" spc="0" normalizeH="0" baseline="0" noProof="0">
                <a:ln>
                  <a:noFill/>
                </a:ln>
                <a:effectLst/>
                <a:uLnTx/>
                <a:uFillTx/>
                <a:ea typeface="+mn-ea"/>
                <a:cs typeface="+mn-cs"/>
              </a:rPr>
              <a:t>Dean</a:t>
            </a:r>
            <a:endParaRPr lang="fi-FI" sz="1200" i="0" u="none" strike="noStrike" kern="0" cap="none" spc="0" normalizeH="0" baseline="0" noProof="0">
              <a:ln>
                <a:noFill/>
              </a:ln>
              <a:effectLst/>
              <a:uLnTx/>
              <a:uFillTx/>
              <a:cs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200" i="0" u="none" strike="noStrike" kern="0" cap="none" spc="0" normalizeH="0" baseline="0" noProof="0" err="1">
                <a:ln>
                  <a:noFill/>
                </a:ln>
                <a:effectLst/>
                <a:uLnTx/>
                <a:uFillTx/>
                <a:ea typeface="+mn-ea"/>
                <a:cs typeface="+mn-cs"/>
              </a:rPr>
              <a:t>Vice</a:t>
            </a:r>
            <a:r>
              <a:rPr kumimoji="0" lang="fi-FI" sz="1200" i="0" u="none" strike="noStrike" kern="0" cap="none" spc="0" normalizeH="0" baseline="0" noProof="0">
                <a:ln>
                  <a:noFill/>
                </a:ln>
                <a:effectLst/>
                <a:uLnTx/>
                <a:uFillTx/>
                <a:ea typeface="+mn-ea"/>
                <a:cs typeface="+mn-cs"/>
              </a:rPr>
              <a:t> </a:t>
            </a:r>
            <a:r>
              <a:rPr kumimoji="0" lang="fi-FI" sz="1200" i="0" u="none" strike="noStrike" kern="0" cap="none" spc="0" normalizeH="0" baseline="0" noProof="0" err="1">
                <a:ln>
                  <a:noFill/>
                </a:ln>
                <a:effectLst/>
                <a:uLnTx/>
                <a:uFillTx/>
                <a:ea typeface="+mn-ea"/>
                <a:cs typeface="+mn-cs"/>
              </a:rPr>
              <a:t>Deans</a:t>
            </a:r>
            <a:endParaRPr lang="fi-FI" sz="1200" i="0" u="none" strike="noStrike" kern="0" cap="none" spc="0" normalizeH="0" baseline="0" noProof="0">
              <a:ln>
                <a:noFill/>
              </a:ln>
              <a:effectLst/>
              <a:uLnTx/>
              <a:uFillTx/>
              <a:cs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200" i="0" u="none" strike="noStrike" kern="0" cap="none" spc="0" normalizeH="0" baseline="0" noProof="0" err="1">
                <a:ln>
                  <a:noFill/>
                </a:ln>
                <a:effectLst/>
                <a:uLnTx/>
                <a:uFillTx/>
                <a:ea typeface="+mn-ea"/>
                <a:cs typeface="+mn-cs"/>
              </a:rPr>
              <a:t>Heads</a:t>
            </a:r>
            <a:r>
              <a:rPr kumimoji="0" lang="fi-FI" sz="1200" i="0" u="none" strike="noStrike" kern="0" cap="none" spc="0" normalizeH="0" baseline="0" noProof="0">
                <a:ln>
                  <a:noFill/>
                </a:ln>
                <a:effectLst/>
                <a:uLnTx/>
                <a:uFillTx/>
                <a:ea typeface="+mn-ea"/>
                <a:cs typeface="+mn-cs"/>
              </a:rPr>
              <a:t> of </a:t>
            </a:r>
            <a:r>
              <a:rPr kumimoji="0" lang="fi-FI" sz="1200" i="0" u="none" strike="noStrike" kern="0" cap="none" spc="0" normalizeH="0" baseline="0" noProof="0" err="1">
                <a:ln>
                  <a:noFill/>
                </a:ln>
                <a:effectLst/>
                <a:uLnTx/>
                <a:uFillTx/>
                <a:ea typeface="+mn-ea"/>
                <a:cs typeface="+mn-cs"/>
              </a:rPr>
              <a:t>Units</a:t>
            </a:r>
            <a:endParaRPr lang="fi-FI" sz="1200" i="0" u="none" strike="noStrike" kern="0" cap="none" spc="0" normalizeH="0" baseline="0" noProof="0">
              <a:ln>
                <a:noFill/>
              </a:ln>
              <a:effectLst/>
              <a:uLnTx/>
              <a:uFillTx/>
              <a:cs typeface="Arial"/>
            </a:endParaRPr>
          </a:p>
          <a:p>
            <a:pPr marL="171450" indent="-171450">
              <a:buFont typeface="Arial" panose="020B0604020202020204" pitchFamily="34" charset="0"/>
              <a:buChar char="•"/>
              <a:defRPr/>
            </a:pPr>
            <a:r>
              <a:rPr lang="fi-FI" sz="1200" err="1"/>
              <a:t>Heads</a:t>
            </a:r>
            <a:r>
              <a:rPr lang="fi-FI" sz="1200"/>
              <a:t> of </a:t>
            </a:r>
            <a:r>
              <a:rPr lang="fi-FI" sz="1200" err="1"/>
              <a:t>degree</a:t>
            </a:r>
            <a:r>
              <a:rPr lang="fi-FI" sz="1200"/>
              <a:t> </a:t>
            </a:r>
            <a:r>
              <a:rPr lang="fi-FI" sz="1200" err="1"/>
              <a:t>programmes</a:t>
            </a:r>
            <a:r>
              <a:rPr lang="fi-FI" sz="1200"/>
              <a:t>*</a:t>
            </a:r>
            <a:endParaRPr lang="fi-FI" sz="1200">
              <a:cs typeface="Arial"/>
            </a:endParaRPr>
          </a:p>
          <a:p>
            <a:pPr marL="171450" indent="-171450">
              <a:buFont typeface="Arial" panose="020B0604020202020204" pitchFamily="34" charset="0"/>
              <a:buChar char="•"/>
              <a:defRPr/>
            </a:pPr>
            <a:r>
              <a:rPr lang="fi-FI" sz="1200" kern="0" err="1"/>
              <a:t>Heads</a:t>
            </a:r>
            <a:r>
              <a:rPr lang="fi-FI" sz="1200" kern="0"/>
              <a:t> of </a:t>
            </a:r>
            <a:r>
              <a:rPr lang="fi-FI" sz="1200" kern="0" err="1"/>
              <a:t>doctoral</a:t>
            </a:r>
            <a:r>
              <a:rPr lang="fi-FI" sz="1200" kern="0"/>
              <a:t> </a:t>
            </a:r>
            <a:r>
              <a:rPr lang="fi-FI" sz="1200" kern="0" err="1"/>
              <a:t>programmes</a:t>
            </a:r>
            <a:r>
              <a:rPr lang="fi-FI" sz="1200" kern="0"/>
              <a:t>*</a:t>
            </a:r>
            <a:endParaRPr lang="fi-FI" sz="1200" i="0" u="none" strike="noStrike" kern="0" cap="none" spc="0" normalizeH="0" baseline="0" noProof="0">
              <a:ln>
                <a:noFill/>
              </a:ln>
              <a:effectLst/>
              <a:uLnTx/>
              <a:uFillTx/>
              <a:cs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kern="0" err="1"/>
              <a:t>Heads</a:t>
            </a:r>
            <a:r>
              <a:rPr lang="fi-FI" sz="1200" kern="0"/>
              <a:t> of </a:t>
            </a:r>
            <a:r>
              <a:rPr lang="fi-FI" sz="1200" kern="0" err="1"/>
              <a:t>Study</a:t>
            </a:r>
            <a:r>
              <a:rPr lang="fi-FI" sz="1200" kern="0"/>
              <a:t> Services</a:t>
            </a:r>
            <a:endParaRPr lang="fi-FI" sz="1200" kern="0">
              <a:cs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kern="0"/>
              <a:t>Senior </a:t>
            </a:r>
            <a:r>
              <a:rPr lang="fi-FI" sz="1200" kern="0" err="1"/>
              <a:t>Specialist</a:t>
            </a:r>
            <a:r>
              <a:rPr lang="fi-FI" sz="1200" kern="0"/>
              <a:t> (Finance)</a:t>
            </a:r>
            <a:endParaRPr lang="fi-FI" sz="1200" kern="0">
              <a:cs typeface="Arial"/>
            </a:endParaRPr>
          </a:p>
          <a:p>
            <a:pPr marL="171450" lvl="0" indent="-171450">
              <a:buFont typeface="Arial" panose="020B0604020202020204" pitchFamily="34" charset="0"/>
              <a:buChar char="•"/>
              <a:defRPr/>
            </a:pPr>
            <a:r>
              <a:rPr lang="fi-FI" sz="1200" err="1"/>
              <a:t>Research</a:t>
            </a:r>
            <a:r>
              <a:rPr lang="fi-FI" sz="1200"/>
              <a:t> </a:t>
            </a:r>
            <a:r>
              <a:rPr lang="fi-FI" sz="1200" err="1"/>
              <a:t>Specialist</a:t>
            </a:r>
            <a:endParaRPr lang="fi-FI" sz="1200">
              <a:cs typeface="Arial"/>
            </a:endParaRPr>
          </a:p>
          <a:p>
            <a:pPr marL="171450" lvl="0" indent="-171450">
              <a:buFont typeface="Arial" panose="020B0604020202020204" pitchFamily="34" charset="0"/>
              <a:buChar char="•"/>
              <a:defRPr/>
            </a:pPr>
            <a:r>
              <a:rPr lang="fi-FI" sz="1200" kern="0"/>
              <a:t>HR </a:t>
            </a:r>
            <a:r>
              <a:rPr lang="fi-FI" sz="1200" kern="0" err="1"/>
              <a:t>Partner</a:t>
            </a:r>
            <a:endParaRPr lang="fi-FI" sz="1200" kern="0">
              <a:cs typeface="Arial"/>
            </a:endParaRPr>
          </a:p>
          <a:p>
            <a:pPr marL="171450" lvl="0" indent="-171450">
              <a:buFont typeface="Arial" panose="020B0604020202020204" pitchFamily="34" charset="0"/>
              <a:buChar char="•"/>
              <a:defRPr/>
            </a:pPr>
            <a:r>
              <a:rPr lang="fi-FI" sz="1200" kern="0" err="1"/>
              <a:t>Faculty</a:t>
            </a:r>
            <a:r>
              <a:rPr lang="fi-FI" sz="1200" kern="0"/>
              <a:t> </a:t>
            </a:r>
            <a:r>
              <a:rPr lang="fi-FI" sz="1200" kern="0" err="1"/>
              <a:t>Manager</a:t>
            </a:r>
            <a:endParaRPr lang="fi-FI" sz="1200" kern="0">
              <a:cs typeface="Arial"/>
            </a:endParaRPr>
          </a:p>
          <a:p>
            <a:pPr marL="171450" lvl="0" indent="-171450">
              <a:buFont typeface="Arial" panose="020B0604020202020204" pitchFamily="34" charset="0"/>
              <a:buChar char="•"/>
              <a:defRPr/>
            </a:pPr>
            <a:r>
              <a:rPr lang="fi-FI" sz="1200" kern="0" err="1"/>
              <a:t>Communications</a:t>
            </a:r>
            <a:r>
              <a:rPr lang="fi-FI" sz="1200" kern="0"/>
              <a:t> </a:t>
            </a:r>
            <a:r>
              <a:rPr lang="fi-FI" sz="1200" kern="0" err="1"/>
              <a:t>Officer</a:t>
            </a:r>
            <a:endParaRPr lang="fi-FI" sz="1200" kern="0">
              <a:cs typeface="Arial"/>
            </a:endParaRPr>
          </a:p>
          <a:p>
            <a:pPr marL="171450" lvl="0" indent="-171450">
              <a:buFont typeface="Arial" panose="020B0604020202020204" pitchFamily="34" charset="0"/>
              <a:buChar char="•"/>
              <a:defRPr/>
            </a:pPr>
            <a:r>
              <a:rPr kumimoji="0" lang="fi-FI" sz="1200" i="0" u="none" strike="noStrike" kern="0" cap="none" spc="0" normalizeH="0" baseline="0" noProof="0" err="1">
                <a:ln>
                  <a:noFill/>
                </a:ln>
                <a:effectLst/>
                <a:uLnTx/>
                <a:uFillTx/>
                <a:ea typeface="+mn-ea"/>
                <a:cs typeface="+mn-cs"/>
              </a:rPr>
              <a:t>Faculty</a:t>
            </a:r>
            <a:r>
              <a:rPr kumimoji="0" lang="fi-FI" sz="1200" i="0" u="none" strike="noStrike" kern="0" cap="none" spc="0" normalizeH="0" baseline="0" noProof="0">
                <a:ln>
                  <a:noFill/>
                </a:ln>
                <a:effectLst/>
                <a:uLnTx/>
                <a:uFillTx/>
                <a:ea typeface="+mn-ea"/>
                <a:cs typeface="+mn-cs"/>
              </a:rPr>
              <a:t> </a:t>
            </a:r>
            <a:r>
              <a:rPr kumimoji="0" lang="fi-FI" sz="1200" i="0" u="none" strike="noStrike" kern="0" cap="none" spc="0" normalizeH="0" baseline="0" noProof="0" err="1">
                <a:ln>
                  <a:noFill/>
                </a:ln>
                <a:effectLst/>
                <a:uLnTx/>
                <a:uFillTx/>
                <a:ea typeface="+mn-ea"/>
                <a:cs typeface="+mn-cs"/>
              </a:rPr>
              <a:t>Coordinators</a:t>
            </a:r>
            <a:endParaRPr lang="fi-FI" sz="1200" i="0" u="none" strike="noStrike" kern="0" cap="none" spc="0" normalizeH="0" baseline="0" noProof="0">
              <a:ln>
                <a:noFill/>
              </a:ln>
              <a:effectLst/>
              <a:uLnTx/>
              <a:uFillTx/>
              <a:cs typeface="Arial"/>
            </a:endParaRPr>
          </a:p>
          <a:p>
            <a:pPr marL="171450" indent="-171450">
              <a:buFont typeface="Arial" panose="020B0604020202020204" pitchFamily="34" charset="0"/>
              <a:buChar char="•"/>
              <a:defRPr/>
            </a:pPr>
            <a:endParaRPr lang="fi-FI" sz="1200" kern="0">
              <a:cs typeface="Arial"/>
            </a:endParaRPr>
          </a:p>
        </p:txBody>
      </p:sp>
      <p:sp>
        <p:nvSpPr>
          <p:cNvPr id="108" name="Title 6">
            <a:extLst>
              <a:ext uri="{FF2B5EF4-FFF2-40B4-BE49-F238E27FC236}">
                <a16:creationId xmlns:a16="http://schemas.microsoft.com/office/drawing/2014/main" id="{067416F2-C7FC-4086-871F-9AC75A238158}"/>
              </a:ext>
            </a:extLst>
          </p:cNvPr>
          <p:cNvSpPr txBox="1">
            <a:spLocks/>
          </p:cNvSpPr>
          <p:nvPr/>
        </p:nvSpPr>
        <p:spPr bwMode="auto">
          <a:xfrm>
            <a:off x="390405" y="447316"/>
            <a:ext cx="11304588" cy="688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defTabSz="914400" rtl="0" eaLnBrk="1" latinLnBrk="0" hangingPunct="1">
              <a:lnSpc>
                <a:spcPct val="90000"/>
              </a:lnSpc>
              <a:spcBef>
                <a:spcPct val="0"/>
              </a:spcBef>
              <a:buNone/>
              <a:defRPr sz="5400" b="1" i="0" kern="1200">
                <a:solidFill>
                  <a:srgbClr val="4E008E"/>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i-FI" altLang="en-US" sz="4400" b="1" i="0" u="none" strike="noStrike" kern="1200" cap="none" spc="0" normalizeH="0" baseline="0" noProof="0" err="1">
                <a:ln>
                  <a:noFill/>
                </a:ln>
                <a:solidFill>
                  <a:srgbClr val="4E008E"/>
                </a:solidFill>
                <a:effectLst/>
                <a:uLnTx/>
                <a:uFillTx/>
                <a:latin typeface="Arial" panose="020B0604020202020204" pitchFamily="34" charset="0"/>
                <a:ea typeface="+mj-ea"/>
                <a:cs typeface="Arial" panose="020B0604020202020204" pitchFamily="34" charset="0"/>
              </a:rPr>
              <a:t>Organizational</a:t>
            </a:r>
            <a:r>
              <a:rPr kumimoji="0" lang="fi-FI" altLang="en-US" sz="4400" b="1" i="0" u="none" strike="noStrike" kern="1200" cap="none" spc="0" normalizeH="0" baseline="0" noProof="0">
                <a:ln>
                  <a:noFill/>
                </a:ln>
                <a:solidFill>
                  <a:srgbClr val="4E008E"/>
                </a:solidFill>
                <a:effectLst/>
                <a:uLnTx/>
                <a:uFillTx/>
                <a:latin typeface="Arial" panose="020B0604020202020204" pitchFamily="34" charset="0"/>
                <a:ea typeface="+mj-ea"/>
                <a:cs typeface="Arial" panose="020B0604020202020204" pitchFamily="34" charset="0"/>
              </a:rPr>
              <a:t> </a:t>
            </a:r>
            <a:r>
              <a:rPr kumimoji="0" lang="fi-FI" altLang="en-US" sz="4400" b="1" i="0" u="none" strike="noStrike" kern="1200" cap="none" spc="0" normalizeH="0" baseline="0" noProof="0" err="1">
                <a:ln>
                  <a:noFill/>
                </a:ln>
                <a:solidFill>
                  <a:srgbClr val="4E008E"/>
                </a:solidFill>
                <a:effectLst/>
                <a:uLnTx/>
                <a:uFillTx/>
                <a:latin typeface="Arial" panose="020B0604020202020204" pitchFamily="34" charset="0"/>
                <a:ea typeface="+mj-ea"/>
                <a:cs typeface="Arial" panose="020B0604020202020204" pitchFamily="34" charset="0"/>
              </a:rPr>
              <a:t>structure</a:t>
            </a:r>
            <a:endParaRPr kumimoji="0" lang="en-US" altLang="en-US" sz="4400" b="1" i="0" u="none" strike="noStrike" kern="1200" cap="none" spc="0" normalizeH="0" baseline="0" noProof="0">
              <a:ln>
                <a:noFill/>
              </a:ln>
              <a:solidFill>
                <a:srgbClr val="4E008E"/>
              </a:solidFill>
              <a:effectLst/>
              <a:uLnTx/>
              <a:uFillTx/>
              <a:latin typeface="Arial" panose="020B0604020202020204" pitchFamily="34" charset="0"/>
              <a:ea typeface="+mj-ea"/>
              <a:cs typeface="Arial" panose="020B0604020202020204" pitchFamily="34" charset="0"/>
            </a:endParaRPr>
          </a:p>
        </p:txBody>
      </p:sp>
      <p:sp>
        <p:nvSpPr>
          <p:cNvPr id="123" name="Rectangle 122">
            <a:extLst>
              <a:ext uri="{FF2B5EF4-FFF2-40B4-BE49-F238E27FC236}">
                <a16:creationId xmlns:a16="http://schemas.microsoft.com/office/drawing/2014/main" id="{EFDA6DC8-82A1-492F-89A7-05E10A94E0BF}"/>
              </a:ext>
            </a:extLst>
          </p:cNvPr>
          <p:cNvSpPr/>
          <p:nvPr/>
        </p:nvSpPr>
        <p:spPr>
          <a:xfrm>
            <a:off x="8115474" y="4528072"/>
            <a:ext cx="2342014" cy="184928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1"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TextBox 126">
            <a:extLst>
              <a:ext uri="{FF2B5EF4-FFF2-40B4-BE49-F238E27FC236}">
                <a16:creationId xmlns:a16="http://schemas.microsoft.com/office/drawing/2014/main" id="{DA926305-15DB-4BCE-9925-9E31D6CCF679}"/>
              </a:ext>
            </a:extLst>
          </p:cNvPr>
          <p:cNvSpPr txBox="1"/>
          <p:nvPr/>
        </p:nvSpPr>
        <p:spPr>
          <a:xfrm>
            <a:off x="8104111" y="4523796"/>
            <a:ext cx="2949528" cy="1808187"/>
          </a:xfrm>
          <a:prstGeom prst="rect">
            <a:avLst/>
          </a:prstGeom>
          <a:noFill/>
        </p:spPr>
        <p:txBody>
          <a:bodyPr wrap="square" lIns="91440" tIns="45720" rIns="91440" bIns="45720" rtlCol="0" anchor="t">
            <a:spAutoFit/>
          </a:bodyPr>
          <a:lstStyle/>
          <a:p>
            <a:pPr lvl="0">
              <a:defRPr/>
            </a:pPr>
            <a:r>
              <a:rPr lang="fi-FI" sz="1400" b="1" err="1"/>
              <a:t>Languages</a:t>
            </a:r>
            <a:endParaRPr lang="fi-FI" sz="1400" b="1">
              <a:cs typeface="Arial"/>
            </a:endParaRPr>
          </a:p>
          <a:p>
            <a:pPr lvl="0">
              <a:defRPr/>
            </a:pPr>
            <a:r>
              <a:rPr kumimoji="0" lang="fi-FI" sz="1100" b="1" i="0" u="none" strike="noStrike" kern="1200" cap="none" spc="0" normalizeH="0" baseline="0" noProof="0" err="1">
                <a:ln>
                  <a:noFill/>
                </a:ln>
                <a:effectLst/>
                <a:uLnTx/>
                <a:uFillTx/>
                <a:ea typeface="+mn-ea"/>
                <a:cs typeface="+mn-cs"/>
              </a:rPr>
              <a:t>Head</a:t>
            </a:r>
            <a:r>
              <a:rPr kumimoji="0" lang="fi-FI" sz="1100" b="1" i="0" u="none" strike="noStrike" kern="1200" cap="none" spc="0" normalizeH="0" baseline="0" noProof="0">
                <a:ln>
                  <a:noFill/>
                </a:ln>
                <a:effectLst/>
                <a:uLnTx/>
                <a:uFillTx/>
                <a:ea typeface="+mn-ea"/>
                <a:cs typeface="+mn-cs"/>
              </a:rPr>
              <a:t>: </a:t>
            </a:r>
            <a:r>
              <a:rPr kumimoji="0" lang="fi-FI" sz="1100" b="1" i="0" u="none" strike="noStrike" kern="1200" cap="none" spc="0" normalizeH="0" baseline="0" noProof="0">
                <a:ln>
                  <a:noFill/>
                </a:ln>
                <a:effectLst/>
                <a:uLnTx/>
                <a:uFillTx/>
                <a:ea typeface="+mn-ea"/>
                <a:cs typeface="+mn-cs"/>
                <a:hlinkClick r:id="rId6"/>
              </a:rPr>
              <a:t>Kaisa Koskinen</a:t>
            </a:r>
            <a:endParaRPr kumimoji="0" lang="fi-FI" sz="1100" b="1" i="0" u="none" strike="noStrike" kern="1200" cap="none" spc="0" normalizeH="0" baseline="0" noProof="0">
              <a:ln>
                <a:noFill/>
              </a:ln>
              <a:effectLst/>
              <a:uLnTx/>
              <a:uFillTx/>
              <a:ea typeface="+mn-ea"/>
              <a:cs typeface="+mn-cs"/>
            </a:endParaRPr>
          </a:p>
          <a:p>
            <a:pPr lvl="0">
              <a:defRPr/>
            </a:pPr>
            <a:endParaRPr kumimoji="0" lang="fi-FI" sz="1100" b="1" i="0" u="none" strike="noStrike" kern="1200" cap="none" spc="0" normalizeH="0" baseline="0" noProof="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err="1">
                <a:ln>
                  <a:noFill/>
                </a:ln>
                <a:effectLst/>
                <a:uLnTx/>
                <a:uFillTx/>
                <a:ea typeface="+mn-ea"/>
                <a:cs typeface="+mn-cs"/>
              </a:rPr>
              <a:t>Staff</a:t>
            </a:r>
            <a:r>
              <a:rPr kumimoji="0" lang="fi-FI" sz="1000" b="0" i="0" u="none" strike="noStrike" kern="1200" cap="none" spc="0" normalizeH="0" baseline="0" noProof="0">
                <a:ln>
                  <a:noFill/>
                </a:ln>
                <a:effectLst/>
                <a:uLnTx/>
                <a:uFillTx/>
                <a:ea typeface="+mn-ea"/>
                <a:cs typeface="+mn-cs"/>
              </a:rPr>
              <a:t>: 60</a:t>
            </a:r>
            <a:endParaRPr lang="fi-FI" sz="1000" b="0" i="0" u="none" strike="noStrike" kern="1200" cap="none" spc="0" normalizeH="0" baseline="0" noProof="0">
              <a:ln>
                <a:noFill/>
              </a:ln>
              <a:effectLst/>
              <a:uLnTx/>
              <a:uFillTx/>
              <a:cs typeface="Arial"/>
            </a:endParaRPr>
          </a:p>
          <a:p>
            <a:pPr>
              <a:defRPr/>
            </a:pPr>
            <a:r>
              <a:rPr lang="fi-FI" sz="1000" err="1"/>
              <a:t>Students</a:t>
            </a:r>
            <a:r>
              <a:rPr lang="fi-FI" sz="1000"/>
              <a:t>: </a:t>
            </a:r>
            <a:endParaRPr lang="fi-FI" sz="1000">
              <a:cs typeface="Arial"/>
            </a:endParaRPr>
          </a:p>
          <a:p>
            <a:pPr>
              <a:defRPr/>
            </a:pPr>
            <a:r>
              <a:rPr lang="fi-FI" sz="1000" err="1"/>
              <a:t>Professors</a:t>
            </a:r>
            <a:r>
              <a:rPr lang="fi-FI" sz="1000"/>
              <a:t>: 10</a:t>
            </a:r>
            <a:endParaRPr lang="fi-FI" sz="1000">
              <a:cs typeface="Arial"/>
            </a:endParaRPr>
          </a:p>
          <a:p>
            <a:pPr>
              <a:defRPr/>
            </a:pPr>
            <a:r>
              <a:rPr lang="fi-FI" sz="1000" err="1"/>
              <a:t>Associate</a:t>
            </a:r>
            <a:r>
              <a:rPr lang="fi-FI" sz="1000"/>
              <a:t> </a:t>
            </a:r>
            <a:r>
              <a:rPr lang="fi-FI" sz="1000" err="1"/>
              <a:t>Professor</a:t>
            </a:r>
            <a:r>
              <a:rPr lang="fi-FI" sz="1000"/>
              <a:t> (</a:t>
            </a:r>
            <a:r>
              <a:rPr lang="fi-FI" sz="1000" err="1"/>
              <a:t>tenure</a:t>
            </a:r>
            <a:r>
              <a:rPr lang="fi-FI" sz="1000"/>
              <a:t> </a:t>
            </a:r>
            <a:r>
              <a:rPr lang="fi-FI" sz="1000" err="1"/>
              <a:t>track</a:t>
            </a:r>
            <a:r>
              <a:rPr lang="fi-FI" sz="1000"/>
              <a:t>): 1</a:t>
            </a:r>
            <a:endParaRPr lang="fi-FI" sz="1000">
              <a:cs typeface="Arial"/>
            </a:endParaRPr>
          </a:p>
          <a:p>
            <a:pPr>
              <a:defRPr/>
            </a:pPr>
            <a:r>
              <a:rPr lang="fi-FI" sz="1000" err="1"/>
              <a:t>Associate</a:t>
            </a:r>
            <a:r>
              <a:rPr lang="fi-FI" sz="1000"/>
              <a:t> </a:t>
            </a:r>
            <a:r>
              <a:rPr lang="fi-FI" sz="1000" err="1"/>
              <a:t>Professors</a:t>
            </a:r>
            <a:r>
              <a:rPr lang="fi-FI" sz="1000"/>
              <a:t>: 1</a:t>
            </a:r>
            <a:endParaRPr lang="fi-FI" sz="1000">
              <a:solidFill>
                <a:prstClr val="black"/>
              </a:solidFill>
            </a:endParaRPr>
          </a:p>
          <a:p>
            <a:pPr>
              <a:defRPr/>
            </a:pPr>
            <a:endParaRPr lang="fi-FI" sz="1000"/>
          </a:p>
          <a:p>
            <a:pPr>
              <a:defRPr/>
            </a:pPr>
            <a:endParaRPr kumimoji="0" lang="fi-FI" sz="1300" b="0" i="0" u="none" strike="noStrike" kern="1200" cap="none" spc="0" normalizeH="0" baseline="0" noProof="0">
              <a:ln>
                <a:noFill/>
              </a:ln>
              <a:solidFill>
                <a:prstClr val="black"/>
              </a:solidFill>
              <a:effectLst/>
              <a:uLnTx/>
              <a:uFillTx/>
              <a:ea typeface="+mn-ea"/>
              <a:cs typeface="+mn-cs"/>
            </a:endParaRPr>
          </a:p>
        </p:txBody>
      </p:sp>
      <p:sp>
        <p:nvSpPr>
          <p:cNvPr id="24" name="Rectangle 23">
            <a:extLst>
              <a:ext uri="{FF2B5EF4-FFF2-40B4-BE49-F238E27FC236}">
                <a16:creationId xmlns:a16="http://schemas.microsoft.com/office/drawing/2014/main" id="{C3017C46-FDA7-4FA6-81A1-5F2FE78805AD}"/>
              </a:ext>
            </a:extLst>
          </p:cNvPr>
          <p:cNvSpPr/>
          <p:nvPr/>
        </p:nvSpPr>
        <p:spPr>
          <a:xfrm>
            <a:off x="5641189" y="4528072"/>
            <a:ext cx="2342014" cy="184928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1"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TextBox 125">
            <a:extLst>
              <a:ext uri="{FF2B5EF4-FFF2-40B4-BE49-F238E27FC236}">
                <a16:creationId xmlns:a16="http://schemas.microsoft.com/office/drawing/2014/main" id="{2567FA04-B09D-486F-8E06-35B138524C4D}"/>
              </a:ext>
            </a:extLst>
          </p:cNvPr>
          <p:cNvSpPr txBox="1"/>
          <p:nvPr/>
        </p:nvSpPr>
        <p:spPr>
          <a:xfrm>
            <a:off x="5618297" y="4525818"/>
            <a:ext cx="2949528" cy="1923604"/>
          </a:xfrm>
          <a:prstGeom prst="rect">
            <a:avLst/>
          </a:prstGeom>
          <a:noFill/>
        </p:spPr>
        <p:txBody>
          <a:bodyPr wrap="square" lIns="91440" tIns="45720" rIns="91440" bIns="45720" rtlCol="0" anchor="t">
            <a:spAutoFit/>
          </a:bodyPr>
          <a:lstStyle/>
          <a:p>
            <a:pPr lvl="0">
              <a:defRPr/>
            </a:pPr>
            <a:r>
              <a:rPr lang="fi-FI" sz="1400" b="1" err="1"/>
              <a:t>Communication</a:t>
            </a:r>
            <a:r>
              <a:rPr lang="fi-FI" sz="1400" b="1"/>
              <a:t> Sciences</a:t>
            </a:r>
          </a:p>
          <a:p>
            <a:pPr lvl="0">
              <a:defRPr/>
            </a:pPr>
            <a:r>
              <a:rPr kumimoji="0" lang="fi-FI" sz="1100" b="1" i="0" u="none" strike="noStrike" kern="1200" cap="none" spc="0" normalizeH="0" baseline="0" noProof="0" err="1">
                <a:ln>
                  <a:noFill/>
                </a:ln>
                <a:effectLst/>
                <a:uLnTx/>
                <a:uFillTx/>
                <a:latin typeface="Arial" panose="020B0604020202020204"/>
                <a:ea typeface="+mn-ea"/>
                <a:cs typeface="+mn-cs"/>
              </a:rPr>
              <a:t>Head</a:t>
            </a:r>
            <a:r>
              <a:rPr kumimoji="0" lang="fi-FI" sz="1100" b="1" i="0" u="none" strike="noStrike" kern="1200" cap="none" spc="0" normalizeH="0" baseline="0" noProof="0">
                <a:ln>
                  <a:noFill/>
                </a:ln>
                <a:effectLst/>
                <a:uLnTx/>
                <a:uFillTx/>
                <a:latin typeface="Arial" panose="020B0604020202020204"/>
                <a:ea typeface="+mn-ea"/>
                <a:cs typeface="+mn-cs"/>
              </a:rPr>
              <a:t>: </a:t>
            </a:r>
            <a:r>
              <a:rPr kumimoji="0" lang="fi-FI" sz="1100" b="1" i="0" u="none" strike="noStrike" kern="1200" cap="none" spc="0" normalizeH="0" baseline="0" noProof="0">
                <a:ln>
                  <a:noFill/>
                </a:ln>
                <a:effectLst/>
                <a:uLnTx/>
                <a:uFillTx/>
                <a:latin typeface="Arial" panose="020B0604020202020204"/>
                <a:ea typeface="+mn-ea"/>
                <a:cs typeface="+mn-cs"/>
                <a:hlinkClick r:id="rId7"/>
              </a:rPr>
              <a:t>Iiris Ruoho</a:t>
            </a:r>
            <a:endParaRPr kumimoji="0" lang="fi-FI" sz="1100" b="1" i="0" u="none" strike="noStrike" kern="1200" cap="none" spc="0" normalizeH="0" baseline="0" noProof="0">
              <a:ln>
                <a:noFill/>
              </a:ln>
              <a:effectLst/>
              <a:uLnTx/>
              <a:uFillTx/>
              <a:latin typeface="Arial" panose="020B0604020202020204"/>
              <a:ea typeface="+mn-ea"/>
              <a:cs typeface="+mn-cs"/>
            </a:endParaRPr>
          </a:p>
          <a:p>
            <a:pPr lvl="0">
              <a:defRPr/>
            </a:pPr>
            <a:endParaRPr kumimoji="0" lang="fi-FI" sz="1100" b="1"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err="1">
                <a:ln>
                  <a:noFill/>
                </a:ln>
                <a:effectLst/>
                <a:uLnTx/>
                <a:uFillTx/>
                <a:ea typeface="+mn-ea"/>
                <a:cs typeface="+mn-cs"/>
              </a:rPr>
              <a:t>Staff</a:t>
            </a:r>
            <a:r>
              <a:rPr kumimoji="0" lang="fi-FI" sz="1000" b="0" i="0" u="none" strike="noStrike" kern="1200" cap="none" spc="0" normalizeH="0" baseline="0" noProof="0">
                <a:ln>
                  <a:noFill/>
                </a:ln>
                <a:effectLst/>
                <a:uLnTx/>
                <a:uFillTx/>
                <a:ea typeface="+mn-ea"/>
                <a:cs typeface="+mn-cs"/>
              </a:rPr>
              <a:t>: 121</a:t>
            </a:r>
            <a:endParaRPr lang="fi-FI" sz="1000" b="0" i="0" u="none" strike="noStrike" kern="1200" cap="none" spc="0" normalizeH="0" baseline="0" noProof="0">
              <a:ln>
                <a:noFill/>
              </a:ln>
              <a:effectLst/>
              <a:uLnTx/>
              <a:uFillTx/>
              <a:cs typeface="Arial"/>
            </a:endParaRPr>
          </a:p>
          <a:p>
            <a:pPr>
              <a:defRPr/>
            </a:pPr>
            <a:r>
              <a:rPr lang="fi-FI" sz="1000" err="1"/>
              <a:t>Students</a:t>
            </a:r>
            <a:r>
              <a:rPr lang="fi-FI" sz="1000"/>
              <a:t>: </a:t>
            </a:r>
            <a:endParaRPr lang="fi-FI" sz="1000" b="0" i="0" u="none" strike="noStrike" kern="1200" cap="none" spc="0" normalizeH="0" baseline="0" noProof="0">
              <a:ln>
                <a:noFill/>
              </a:ln>
              <a:effectLst/>
              <a:uLnTx/>
              <a:uFillTx/>
              <a:cs typeface="Arial"/>
            </a:endParaRPr>
          </a:p>
          <a:p>
            <a:pPr>
              <a:defRPr/>
            </a:pPr>
            <a:r>
              <a:rPr lang="fi-FI" sz="1000" err="1"/>
              <a:t>Professors</a:t>
            </a:r>
            <a:r>
              <a:rPr lang="fi-FI" sz="1000"/>
              <a:t>: 11</a:t>
            </a:r>
            <a:endParaRPr lang="fi-FI" sz="1000">
              <a:cs typeface="Arial"/>
            </a:endParaRPr>
          </a:p>
          <a:p>
            <a:pPr>
              <a:defRPr/>
            </a:pPr>
            <a:r>
              <a:rPr lang="fi-FI" sz="1000" err="1"/>
              <a:t>Associate</a:t>
            </a:r>
            <a:r>
              <a:rPr lang="fi-FI" sz="1000"/>
              <a:t> </a:t>
            </a:r>
            <a:r>
              <a:rPr lang="fi-FI" sz="1000" err="1"/>
              <a:t>Professor</a:t>
            </a:r>
            <a:r>
              <a:rPr lang="fi-FI" sz="1000"/>
              <a:t> (</a:t>
            </a:r>
            <a:r>
              <a:rPr lang="fi-FI" sz="1000" err="1"/>
              <a:t>tenure</a:t>
            </a:r>
            <a:r>
              <a:rPr lang="fi-FI" sz="1000"/>
              <a:t> </a:t>
            </a:r>
            <a:r>
              <a:rPr lang="fi-FI" sz="1000" err="1"/>
              <a:t>track</a:t>
            </a:r>
            <a:r>
              <a:rPr lang="fi-FI" sz="1000"/>
              <a:t>): 4</a:t>
            </a:r>
            <a:endParaRPr lang="fi-FI" sz="1000">
              <a:cs typeface="Arial"/>
            </a:endParaRPr>
          </a:p>
          <a:p>
            <a:pPr>
              <a:defRPr/>
            </a:pPr>
            <a:r>
              <a:rPr lang="fi-FI" sz="1000" err="1"/>
              <a:t>Associate</a:t>
            </a:r>
            <a:r>
              <a:rPr lang="fi-FI" sz="1000"/>
              <a:t> </a:t>
            </a:r>
            <a:r>
              <a:rPr lang="fi-FI" sz="1000" err="1"/>
              <a:t>Professors</a:t>
            </a:r>
            <a:r>
              <a:rPr lang="fi-FI" sz="1000"/>
              <a:t>: 2</a:t>
            </a:r>
            <a:endParaRPr lang="fi-FI" sz="1000">
              <a:cs typeface="Arial"/>
            </a:endParaRPr>
          </a:p>
          <a:p>
            <a:pPr>
              <a:defRPr/>
            </a:pPr>
            <a:r>
              <a:rPr lang="fi-FI" sz="1000" err="1"/>
              <a:t>Professor</a:t>
            </a:r>
            <a:r>
              <a:rPr lang="fi-FI" sz="1000"/>
              <a:t> of </a:t>
            </a:r>
            <a:r>
              <a:rPr lang="fi-FI" sz="1000" err="1"/>
              <a:t>Practice</a:t>
            </a:r>
            <a:r>
              <a:rPr lang="fi-FI" sz="1000"/>
              <a:t>: 1</a:t>
            </a:r>
            <a:endParaRPr lang="fi-FI" sz="1000">
              <a:solidFill>
                <a:prstClr val="black"/>
              </a:solidFill>
            </a:endParaRPr>
          </a:p>
          <a:p>
            <a:pPr>
              <a:defRPr/>
            </a:pPr>
            <a:endParaRPr lang="fi-FI" sz="1000" b="0" i="0" u="none" strike="noStrike" kern="1200" cap="none" spc="0" normalizeH="0" baseline="0" noProof="0">
              <a:ln>
                <a:noFill/>
              </a:ln>
              <a:solidFill>
                <a:prstClr val="black"/>
              </a:solidFill>
              <a:effectLst/>
              <a:uLnTx/>
              <a:uFillTx/>
              <a:latin typeface="Arial" panose="020B0604020202020204"/>
              <a:cs typeface="Arial"/>
            </a:endParaRPr>
          </a:p>
          <a:p>
            <a:pPr>
              <a:defRPr/>
            </a:pPr>
            <a:endParaRPr lang="fi-FI" sz="1300">
              <a:solidFill>
                <a:prstClr val="black"/>
              </a:solidFill>
              <a:latin typeface="Arial" panose="020B0604020202020204"/>
              <a:cs typeface="Arial" panose="020B0604020202020204"/>
            </a:endParaRPr>
          </a:p>
        </p:txBody>
      </p:sp>
      <p:sp>
        <p:nvSpPr>
          <p:cNvPr id="25" name="Rectangle 24">
            <a:extLst>
              <a:ext uri="{FF2B5EF4-FFF2-40B4-BE49-F238E27FC236}">
                <a16:creationId xmlns:a16="http://schemas.microsoft.com/office/drawing/2014/main" id="{D1D131B9-FFD6-48FC-9D38-944D9D4F3E9F}"/>
              </a:ext>
            </a:extLst>
          </p:cNvPr>
          <p:cNvSpPr/>
          <p:nvPr/>
        </p:nvSpPr>
        <p:spPr>
          <a:xfrm>
            <a:off x="3160879" y="4528072"/>
            <a:ext cx="2342014" cy="184928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1"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9493259C-3EDD-47CC-9001-2BD397AFB54E}"/>
              </a:ext>
            </a:extLst>
          </p:cNvPr>
          <p:cNvSpPr txBox="1"/>
          <p:nvPr/>
        </p:nvSpPr>
        <p:spPr>
          <a:xfrm>
            <a:off x="3137703" y="4522199"/>
            <a:ext cx="2949528" cy="1923604"/>
          </a:xfrm>
          <a:prstGeom prst="rect">
            <a:avLst/>
          </a:prstGeom>
          <a:noFill/>
        </p:spPr>
        <p:txBody>
          <a:bodyPr wrap="square" lIns="91440" tIns="45720" rIns="91440" bIns="45720" rtlCol="0" anchor="t">
            <a:spAutoFit/>
          </a:bodyPr>
          <a:lstStyle/>
          <a:p>
            <a:pPr lvl="0">
              <a:defRPr/>
            </a:pPr>
            <a:r>
              <a:rPr lang="fi-FI" sz="1400" b="1"/>
              <a:t>Computing Sciences</a:t>
            </a:r>
          </a:p>
          <a:p>
            <a:pPr lvl="0">
              <a:defRPr/>
            </a:pPr>
            <a:r>
              <a:rPr kumimoji="0" lang="fi-FI" sz="1100" b="1" i="0" u="none" strike="noStrike" kern="1200" cap="none" spc="0" normalizeH="0" baseline="0" noProof="0" err="1">
                <a:ln>
                  <a:noFill/>
                </a:ln>
                <a:effectLst/>
                <a:uLnTx/>
                <a:uFillTx/>
                <a:ea typeface="+mn-ea"/>
                <a:cs typeface="+mn-cs"/>
              </a:rPr>
              <a:t>Head</a:t>
            </a:r>
            <a:r>
              <a:rPr kumimoji="0" lang="fi-FI" sz="1100" b="1" i="0" u="none" strike="noStrike" kern="1200" cap="none" spc="0" normalizeH="0" baseline="0" noProof="0">
                <a:ln>
                  <a:noFill/>
                </a:ln>
                <a:effectLst/>
                <a:uLnTx/>
                <a:uFillTx/>
                <a:ea typeface="+mn-ea"/>
                <a:cs typeface="+mn-cs"/>
              </a:rPr>
              <a:t>: </a:t>
            </a:r>
            <a:r>
              <a:rPr kumimoji="0" lang="fi-FI" sz="1100" b="1" i="0" u="none" strike="noStrike" kern="1200" cap="none" spc="0" normalizeH="0" baseline="0" noProof="0">
                <a:ln>
                  <a:noFill/>
                </a:ln>
                <a:effectLst/>
                <a:uLnTx/>
                <a:uFillTx/>
                <a:ea typeface="+mn-ea"/>
                <a:cs typeface="+mn-cs"/>
                <a:hlinkClick r:id="rId8"/>
              </a:rPr>
              <a:t>Timo Hämäläinen</a:t>
            </a:r>
            <a:endParaRPr kumimoji="0" lang="fi-FI" sz="1100" b="1" i="0" u="none" strike="noStrike" kern="1200" cap="none" spc="0" normalizeH="0" baseline="0" noProof="0">
              <a:ln>
                <a:noFill/>
              </a:ln>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000" b="0" i="0" u="none" strike="noStrike" kern="1200" cap="none" spc="0" normalizeH="0" baseline="0" noProof="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err="1">
                <a:ln>
                  <a:noFill/>
                </a:ln>
                <a:effectLst/>
                <a:uLnTx/>
                <a:uFillTx/>
                <a:ea typeface="+mn-ea"/>
                <a:cs typeface="+mn-cs"/>
              </a:rPr>
              <a:t>Staff</a:t>
            </a:r>
            <a:r>
              <a:rPr kumimoji="0" lang="fi-FI" sz="1000" b="0" i="0" u="none" strike="noStrike" kern="1200" cap="none" spc="0" normalizeH="0" baseline="0" noProof="0">
                <a:ln>
                  <a:noFill/>
                </a:ln>
                <a:effectLst/>
                <a:uLnTx/>
                <a:uFillTx/>
                <a:ea typeface="+mn-ea"/>
                <a:cs typeface="+mn-cs"/>
              </a:rPr>
              <a:t>: 410</a:t>
            </a:r>
            <a:endParaRPr lang="fi-FI" sz="1000" b="0" i="0" u="none" strike="noStrike" kern="1200" cap="none" spc="0" normalizeH="0" baseline="0" noProof="0">
              <a:ln>
                <a:noFill/>
              </a:ln>
              <a:effectLst/>
              <a:uLnTx/>
              <a:uFillTx/>
              <a:cs typeface="Arial"/>
            </a:endParaRPr>
          </a:p>
          <a:p>
            <a:pPr>
              <a:defRPr/>
            </a:pPr>
            <a:r>
              <a:rPr lang="fi-FI" sz="1000" err="1"/>
              <a:t>Students</a:t>
            </a:r>
            <a:r>
              <a:rPr lang="fi-FI" sz="1000"/>
              <a:t>: </a:t>
            </a:r>
            <a:endParaRPr lang="fi-FI" sz="1000">
              <a:cs typeface="Arial"/>
            </a:endParaRPr>
          </a:p>
          <a:p>
            <a:pPr lvl="0">
              <a:defRPr/>
            </a:pPr>
            <a:r>
              <a:rPr lang="fi-FI" sz="1000" err="1"/>
              <a:t>Professors</a:t>
            </a:r>
            <a:r>
              <a:rPr lang="fi-FI" sz="1000"/>
              <a:t>: 27</a:t>
            </a:r>
            <a:endParaRPr lang="fi-FI" sz="1000">
              <a:cs typeface="Arial"/>
            </a:endParaRPr>
          </a:p>
          <a:p>
            <a:pPr lvl="0">
              <a:defRPr/>
            </a:pPr>
            <a:r>
              <a:rPr lang="fi-FI" sz="1000" err="1"/>
              <a:t>Associate</a:t>
            </a:r>
            <a:r>
              <a:rPr lang="fi-FI" sz="1000"/>
              <a:t> </a:t>
            </a:r>
            <a:r>
              <a:rPr lang="fi-FI" sz="1000" err="1"/>
              <a:t>Professor</a:t>
            </a:r>
            <a:r>
              <a:rPr lang="fi-FI" sz="1000"/>
              <a:t> (</a:t>
            </a:r>
            <a:r>
              <a:rPr lang="fi-FI" sz="1000" err="1"/>
              <a:t>tenure</a:t>
            </a:r>
            <a:r>
              <a:rPr lang="fi-FI" sz="1000"/>
              <a:t> </a:t>
            </a:r>
            <a:r>
              <a:rPr lang="fi-FI" sz="1000" err="1"/>
              <a:t>track</a:t>
            </a:r>
            <a:r>
              <a:rPr lang="fi-FI" sz="1000"/>
              <a:t>): 8</a:t>
            </a:r>
            <a:endParaRPr lang="fi-FI" sz="1000">
              <a:cs typeface="Arial"/>
            </a:endParaRPr>
          </a:p>
          <a:p>
            <a:pPr lvl="0">
              <a:defRPr/>
            </a:pPr>
            <a:r>
              <a:rPr lang="fi-FI" sz="1000"/>
              <a:t>Assistant </a:t>
            </a:r>
            <a:r>
              <a:rPr lang="fi-FI" sz="1000" err="1"/>
              <a:t>Professor</a:t>
            </a:r>
            <a:r>
              <a:rPr lang="fi-FI" sz="1000"/>
              <a:t> (</a:t>
            </a:r>
            <a:r>
              <a:rPr lang="fi-FI" sz="1000" err="1"/>
              <a:t>tenure</a:t>
            </a:r>
            <a:r>
              <a:rPr lang="fi-FI" sz="1000"/>
              <a:t> </a:t>
            </a:r>
            <a:r>
              <a:rPr lang="fi-FI" sz="1000" err="1"/>
              <a:t>track</a:t>
            </a:r>
            <a:r>
              <a:rPr lang="fi-FI" sz="1000"/>
              <a:t>): 5</a:t>
            </a:r>
            <a:endParaRPr lang="fi-FI" sz="1000">
              <a:cs typeface="Arial"/>
            </a:endParaRPr>
          </a:p>
          <a:p>
            <a:pPr lvl="0">
              <a:defRPr/>
            </a:pPr>
            <a:r>
              <a:rPr lang="fi-FI" sz="1000" err="1"/>
              <a:t>Associate</a:t>
            </a:r>
            <a:r>
              <a:rPr lang="fi-FI" sz="1000"/>
              <a:t> </a:t>
            </a:r>
            <a:r>
              <a:rPr lang="fi-FI" sz="1000" err="1"/>
              <a:t>Professors</a:t>
            </a:r>
            <a:r>
              <a:rPr lang="fi-FI" sz="1000"/>
              <a:t>: 1</a:t>
            </a:r>
            <a:endParaRPr lang="fi-FI" sz="1000">
              <a:cs typeface="Arial"/>
            </a:endParaRPr>
          </a:p>
          <a:p>
            <a:pPr lvl="0">
              <a:defRPr/>
            </a:pPr>
            <a:r>
              <a:rPr lang="fi-FI" sz="1000" err="1"/>
              <a:t>Professor</a:t>
            </a:r>
            <a:r>
              <a:rPr lang="fi-FI" sz="1000"/>
              <a:t> of </a:t>
            </a:r>
            <a:r>
              <a:rPr lang="fi-FI" sz="1000" err="1"/>
              <a:t>Practice</a:t>
            </a:r>
            <a:r>
              <a:rPr lang="fi-FI" sz="1000"/>
              <a:t>: 1</a:t>
            </a:r>
            <a:endParaRPr lang="fi-FI" sz="1000">
              <a:cs typeface="Arial" panose="020B0604020202020204"/>
            </a:endParaRPr>
          </a:p>
          <a:p>
            <a:pPr>
              <a:defRPr/>
            </a:pPr>
            <a:r>
              <a:rPr lang="fi-FI" sz="1000">
                <a:cs typeface="Arial" panose="020B0604020202020204"/>
              </a:rPr>
              <a:t>Full </a:t>
            </a:r>
            <a:r>
              <a:rPr lang="fi-FI" sz="1000" err="1">
                <a:cs typeface="Arial" panose="020B0604020202020204"/>
              </a:rPr>
              <a:t>time</a:t>
            </a:r>
            <a:r>
              <a:rPr lang="fi-FI" sz="1000">
                <a:cs typeface="Arial" panose="020B0604020202020204"/>
              </a:rPr>
              <a:t> Teachers: 45</a:t>
            </a:r>
            <a:endParaRPr lang="fi-FI" sz="1000">
              <a:solidFill>
                <a:prstClr val="black"/>
              </a:solidFill>
              <a:cs typeface="Arial" panose="020B0604020202020204"/>
            </a:endParaRPr>
          </a:p>
        </p:txBody>
      </p:sp>
      <p:sp>
        <p:nvSpPr>
          <p:cNvPr id="26" name="Rectangle 25">
            <a:extLst>
              <a:ext uri="{FF2B5EF4-FFF2-40B4-BE49-F238E27FC236}">
                <a16:creationId xmlns:a16="http://schemas.microsoft.com/office/drawing/2014/main" id="{6B4BB58A-1D5F-48D0-8E7F-37485F686F5C}"/>
              </a:ext>
            </a:extLst>
          </p:cNvPr>
          <p:cNvSpPr/>
          <p:nvPr/>
        </p:nvSpPr>
        <p:spPr>
          <a:xfrm>
            <a:off x="695944" y="4528072"/>
            <a:ext cx="2342014" cy="184928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1"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TextBox 124">
            <a:extLst>
              <a:ext uri="{FF2B5EF4-FFF2-40B4-BE49-F238E27FC236}">
                <a16:creationId xmlns:a16="http://schemas.microsoft.com/office/drawing/2014/main" id="{394102C7-1CAA-47F6-AB15-108879DDBCF0}"/>
              </a:ext>
            </a:extLst>
          </p:cNvPr>
          <p:cNvSpPr txBox="1"/>
          <p:nvPr/>
        </p:nvSpPr>
        <p:spPr>
          <a:xfrm>
            <a:off x="690066" y="4535343"/>
            <a:ext cx="2949528" cy="1677382"/>
          </a:xfrm>
          <a:prstGeom prst="rect">
            <a:avLst/>
          </a:prstGeom>
          <a:noFill/>
        </p:spPr>
        <p:txBody>
          <a:bodyPr wrap="square" lIns="91440" tIns="45720" rIns="91440" bIns="45720" rtlCol="0" anchor="t">
            <a:spAutoFit/>
          </a:bodyPr>
          <a:lstStyle/>
          <a:p>
            <a:pPr lvl="0">
              <a:defRPr/>
            </a:pPr>
            <a:r>
              <a:rPr lang="fi-FI" sz="1400" b="1" err="1"/>
              <a:t>Electrical</a:t>
            </a:r>
            <a:r>
              <a:rPr lang="fi-FI" sz="1400" b="1"/>
              <a:t> Engineering</a:t>
            </a:r>
          </a:p>
          <a:p>
            <a:pPr lvl="0">
              <a:defRPr/>
            </a:pPr>
            <a:r>
              <a:rPr kumimoji="0" lang="fi-FI" sz="1100" b="1" i="0" u="none" strike="noStrike" kern="1200" cap="none" spc="0" normalizeH="0" baseline="0" noProof="0" err="1">
                <a:ln>
                  <a:noFill/>
                </a:ln>
                <a:effectLst/>
                <a:uLnTx/>
                <a:uFillTx/>
                <a:ea typeface="+mn-ea"/>
                <a:cs typeface="+mn-cs"/>
              </a:rPr>
              <a:t>Head</a:t>
            </a:r>
            <a:r>
              <a:rPr kumimoji="0" lang="fi-FI" sz="1100" b="1" i="0" u="none" strike="noStrike" kern="1200" cap="none" spc="0" normalizeH="0" baseline="0" noProof="0">
                <a:ln>
                  <a:noFill/>
                </a:ln>
                <a:effectLst/>
                <a:uLnTx/>
                <a:uFillTx/>
                <a:ea typeface="+mn-ea"/>
                <a:cs typeface="+mn-cs"/>
              </a:rPr>
              <a:t>: </a:t>
            </a:r>
            <a:r>
              <a:rPr lang="fi-FI" sz="1100" b="1">
                <a:hlinkClick r:id="rId9"/>
              </a:rPr>
              <a:t>Mikko Valkama</a:t>
            </a:r>
            <a:endParaRPr lang="fi-FI" sz="1100" b="1"/>
          </a:p>
          <a:p>
            <a:pPr lvl="0">
              <a:defRPr/>
            </a:pPr>
            <a:endParaRPr lang="fi-FI" sz="1000" b="1" i="0" u="none" strike="noStrike" kern="1200" cap="none" spc="0" normalizeH="0" baseline="0" noProof="0">
              <a:ln>
                <a:noFill/>
              </a:ln>
              <a:effectLst/>
              <a:uLnTx/>
              <a:uFillTx/>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err="1">
                <a:ln>
                  <a:noFill/>
                </a:ln>
                <a:effectLst/>
                <a:uLnTx/>
                <a:uFillTx/>
                <a:ea typeface="+mn-ea"/>
                <a:cs typeface="+mn-cs"/>
              </a:rPr>
              <a:t>Staff</a:t>
            </a:r>
            <a:r>
              <a:rPr kumimoji="0" lang="fi-FI" sz="1000" b="0" i="0" u="none" strike="noStrike" kern="1200" cap="none" spc="0" normalizeH="0" baseline="0" noProof="0">
                <a:ln>
                  <a:noFill/>
                </a:ln>
                <a:effectLst/>
                <a:uLnTx/>
                <a:uFillTx/>
                <a:ea typeface="+mn-ea"/>
                <a:cs typeface="+mn-cs"/>
              </a:rPr>
              <a:t>: 149</a:t>
            </a:r>
            <a:endParaRPr lang="fi-FI" sz="1000" b="0" i="0" u="none" strike="noStrike" kern="1200" cap="none" spc="0" normalizeH="0" baseline="0" noProof="0">
              <a:ln>
                <a:noFill/>
              </a:ln>
              <a:effectLst/>
              <a:uLnTx/>
              <a:uFillTx/>
              <a:cs typeface="Arial"/>
            </a:endParaRPr>
          </a:p>
          <a:p>
            <a:pPr lvl="0">
              <a:defRPr/>
            </a:pPr>
            <a:r>
              <a:rPr lang="fi-FI" sz="1000" err="1"/>
              <a:t>Students</a:t>
            </a:r>
            <a:r>
              <a:rPr lang="fi-FI" sz="1000"/>
              <a:t>:</a:t>
            </a:r>
            <a:endParaRPr lang="fi-FI" sz="1000">
              <a:cs typeface="Arial"/>
            </a:endParaRPr>
          </a:p>
          <a:p>
            <a:pPr lvl="0">
              <a:defRPr/>
            </a:pPr>
            <a:r>
              <a:rPr lang="fi-FI" sz="1000" err="1"/>
              <a:t>Professors</a:t>
            </a:r>
            <a:r>
              <a:rPr lang="fi-FI" sz="1000"/>
              <a:t>: 13</a:t>
            </a:r>
            <a:endParaRPr lang="fi-FI" sz="1000">
              <a:cs typeface="Arial"/>
            </a:endParaRPr>
          </a:p>
          <a:p>
            <a:pPr lvl="0">
              <a:defRPr/>
            </a:pPr>
            <a:r>
              <a:rPr lang="fi-FI" sz="1000"/>
              <a:t>Assistant </a:t>
            </a:r>
            <a:r>
              <a:rPr lang="fi-FI" sz="1000" err="1"/>
              <a:t>Professor</a:t>
            </a:r>
            <a:r>
              <a:rPr lang="fi-FI" sz="1000"/>
              <a:t> (</a:t>
            </a:r>
            <a:r>
              <a:rPr lang="fi-FI" sz="1000" err="1"/>
              <a:t>tenure</a:t>
            </a:r>
            <a:r>
              <a:rPr lang="fi-FI" sz="1000"/>
              <a:t> </a:t>
            </a:r>
            <a:r>
              <a:rPr lang="fi-FI" sz="1000" err="1"/>
              <a:t>track</a:t>
            </a:r>
            <a:r>
              <a:rPr lang="fi-FI" sz="1000"/>
              <a:t>): 4</a:t>
            </a:r>
            <a:endParaRPr lang="fi-FI" sz="1000">
              <a:cs typeface="Arial"/>
            </a:endParaRPr>
          </a:p>
          <a:p>
            <a:pPr>
              <a:defRPr/>
            </a:pPr>
            <a:endParaRPr lang="fi-FI" sz="1000" b="0" i="0" u="none" strike="noStrike" kern="1200" cap="none" spc="0" normalizeH="0" baseline="0" noProof="0">
              <a:ln>
                <a:noFill/>
              </a:ln>
              <a:solidFill>
                <a:prstClr val="black"/>
              </a:solidFill>
              <a:effectLst/>
              <a:uLnTx/>
              <a:uFillTx/>
              <a:latin typeface="Arial" panose="020B0604020202020204"/>
              <a:cs typeface="Arial"/>
            </a:endParaRPr>
          </a:p>
          <a:p>
            <a:pPr>
              <a:defRPr/>
            </a:pPr>
            <a:endParaRPr lang="fi-FI">
              <a:solidFill>
                <a:prstClr val="black"/>
              </a:solidFill>
              <a:latin typeface="Arial" panose="020B0604020202020204"/>
              <a:cs typeface="Arial" panose="020B0604020202020204"/>
            </a:endParaRPr>
          </a:p>
        </p:txBody>
      </p:sp>
      <p:sp>
        <p:nvSpPr>
          <p:cNvPr id="2" name="TextBox 1">
            <a:extLst>
              <a:ext uri="{FF2B5EF4-FFF2-40B4-BE49-F238E27FC236}">
                <a16:creationId xmlns:a16="http://schemas.microsoft.com/office/drawing/2014/main" id="{47326652-D968-4672-BB84-CDC29D2289CF}"/>
              </a:ext>
            </a:extLst>
          </p:cNvPr>
          <p:cNvSpPr txBox="1"/>
          <p:nvPr/>
        </p:nvSpPr>
        <p:spPr>
          <a:xfrm>
            <a:off x="4332083" y="3871865"/>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a:t>* </a:t>
            </a:r>
            <a:r>
              <a:rPr lang="en-US" sz="800" b="1">
                <a:ea typeface="+mn-lt"/>
                <a:cs typeface="+mn-lt"/>
              </a:rPr>
              <a:t>Extended management group</a:t>
            </a:r>
          </a:p>
        </p:txBody>
      </p:sp>
    </p:spTree>
    <p:extLst>
      <p:ext uri="{BB962C8B-B14F-4D97-AF65-F5344CB8AC3E}">
        <p14:creationId xmlns:p14="http://schemas.microsoft.com/office/powerpoint/2010/main" val="1804542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801B0FA6-A310-4940-9CE9-BEFAC14AC3FD}"/>
              </a:ext>
            </a:extLst>
          </p:cNvPr>
          <p:cNvGraphicFramePr/>
          <p:nvPr>
            <p:extLst>
              <p:ext uri="{D42A27DB-BD31-4B8C-83A1-F6EECF244321}">
                <p14:modId xmlns:p14="http://schemas.microsoft.com/office/powerpoint/2010/main" val="4111054354"/>
              </p:ext>
            </p:extLst>
          </p:nvPr>
        </p:nvGraphicFramePr>
        <p:xfrm>
          <a:off x="4172372" y="1539267"/>
          <a:ext cx="4191588" cy="3722866"/>
        </p:xfrm>
        <a:graphic>
          <a:graphicData uri="http://schemas.openxmlformats.org/drawingml/2006/chart">
            <c:chart xmlns:c="http://schemas.openxmlformats.org/drawingml/2006/chart" xmlns:r="http://schemas.openxmlformats.org/officeDocument/2006/relationships" r:id="rId3"/>
          </a:graphicData>
        </a:graphic>
      </p:graphicFrame>
      <p:sp>
        <p:nvSpPr>
          <p:cNvPr id="5" name="Date Placeholder 4">
            <a:extLst>
              <a:ext uri="{FF2B5EF4-FFF2-40B4-BE49-F238E27FC236}">
                <a16:creationId xmlns:a16="http://schemas.microsoft.com/office/drawing/2014/main" id="{A81F47B5-57AA-4DAF-8A88-4548E03925C8}"/>
              </a:ext>
            </a:extLst>
          </p:cNvPr>
          <p:cNvSpPr>
            <a:spLocks noGrp="1"/>
          </p:cNvSpPr>
          <p:nvPr>
            <p:ph type="dt" sz="half" idx="2"/>
          </p:nvPr>
        </p:nvSpPr>
        <p:spPr>
          <a:xfrm>
            <a:off x="10916018" y="6489700"/>
            <a:ext cx="766827" cy="25417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DC808-9B4F-47F6-816E-B4DD926C39FF}" type="datetime1">
              <a:rPr kumimoji="0" lang="fi-FI" sz="1000" b="0" i="0" u="none" strike="noStrike" kern="1200" cap="none" spc="0" normalizeH="0" baseline="0" noProof="0" smtClean="0">
                <a:ln>
                  <a:noFill/>
                </a:ln>
                <a:solidFill>
                  <a:srgbClr val="FFFFFF">
                    <a:lumMod val="6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17.1.2022</a:t>
            </a:fld>
            <a:endParaRPr kumimoji="0" lang="fi-FI" sz="1000" b="0" i="0" u="none" strike="noStrike" kern="1200" cap="none" spc="0" normalizeH="0" baseline="0" noProof="0">
              <a:ln>
                <a:noFill/>
              </a:ln>
              <a:solidFill>
                <a:srgbClr val="FFFFFF">
                  <a:lumMod val="65000"/>
                </a:srgb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CFB3589B-FA11-4EC3-BA1D-42FB9A06A6A4}"/>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fld id="{CDC8994D-33BE-6F4B-918B-78B2D731EB1C}" type="slidenum">
              <a:rPr kumimoji="0" lang="fi-FI" sz="1000" b="0" i="0" u="none" strike="noStrike" kern="1200" cap="none" spc="0" normalizeH="0" baseline="0" noProof="0" smtClean="0">
                <a:ln>
                  <a:noFill/>
                </a:ln>
                <a:solidFill>
                  <a:srgbClr val="FFFFFF">
                    <a:lumMod val="6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fi-FI" sz="1000" b="0" i="0" u="none" strike="noStrike" kern="1200" cap="none" spc="0" normalizeH="0" baseline="0" noProof="0">
              <a:ln>
                <a:noFill/>
              </a:ln>
              <a:solidFill>
                <a:srgbClr val="FFFFFF">
                  <a:lumMod val="65000"/>
                </a:srgbClr>
              </a:solidFill>
              <a:effectLst/>
              <a:uLnTx/>
              <a:uFillTx/>
              <a:latin typeface="Arial" panose="020B0604020202020204"/>
              <a:ea typeface="+mn-ea"/>
              <a:cs typeface="+mn-cs"/>
            </a:endParaRPr>
          </a:p>
        </p:txBody>
      </p:sp>
      <p:sp>
        <p:nvSpPr>
          <p:cNvPr id="19" name="Tekstiruutu 8">
            <a:extLst>
              <a:ext uri="{FF2B5EF4-FFF2-40B4-BE49-F238E27FC236}">
                <a16:creationId xmlns:a16="http://schemas.microsoft.com/office/drawing/2014/main" id="{CF4EC378-24C2-4C8C-98BB-56BD21DCEE99}"/>
              </a:ext>
            </a:extLst>
          </p:cNvPr>
          <p:cNvSpPr txBox="1"/>
          <p:nvPr/>
        </p:nvSpPr>
        <p:spPr>
          <a:xfrm>
            <a:off x="1073888" y="556614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Tw Cen MT" panose="020B0602020104020603"/>
              <a:ea typeface="+mn-ea"/>
              <a:cs typeface="Arial"/>
            </a:endParaRPr>
          </a:p>
        </p:txBody>
      </p:sp>
      <p:sp>
        <p:nvSpPr>
          <p:cNvPr id="20" name="Tekstiruutu 11">
            <a:extLst>
              <a:ext uri="{FF2B5EF4-FFF2-40B4-BE49-F238E27FC236}">
                <a16:creationId xmlns:a16="http://schemas.microsoft.com/office/drawing/2014/main" id="{05B16784-57CB-4699-B5D4-C22847AE13FC}"/>
              </a:ext>
            </a:extLst>
          </p:cNvPr>
          <p:cNvSpPr txBox="1"/>
          <p:nvPr/>
        </p:nvSpPr>
        <p:spPr>
          <a:xfrm>
            <a:off x="76039" y="5510607"/>
            <a:ext cx="8014494"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defTabSz="457200"/>
            <a:r>
              <a:rPr lang="fi-FI" sz="1600">
                <a:solidFill>
                  <a:srgbClr val="000000"/>
                </a:solidFill>
                <a:ea typeface="+mn-lt"/>
                <a:cs typeface="Arial" panose="020B0604020202020204"/>
              </a:rPr>
              <a:t>*</a:t>
            </a:r>
            <a:r>
              <a:rPr lang="fi-FI" sz="1400">
                <a:solidFill>
                  <a:srgbClr val="000000"/>
                </a:solidFill>
                <a:ea typeface="+mn-lt"/>
                <a:cs typeface="Arial" panose="020B0604020202020204"/>
              </a:rPr>
              <a:t>	1</a:t>
            </a:r>
            <a:r>
              <a:rPr kumimoji="0" lang="fi-FI" sz="1400" b="0" i="0" u="none" strike="noStrike" kern="1200" cap="none" spc="0" normalizeH="0" baseline="0" noProof="0">
                <a:ln>
                  <a:noFill/>
                </a:ln>
                <a:solidFill>
                  <a:srgbClr val="000000"/>
                </a:solidFill>
                <a:effectLst/>
                <a:uLnTx/>
                <a:uFillTx/>
                <a:ea typeface="+mn-lt"/>
                <a:cs typeface="Arial" panose="020B0604020202020204"/>
              </a:rPr>
              <a:t>st =  Doctoral Researchers, Project </a:t>
            </a:r>
            <a:r>
              <a:rPr kumimoji="0" lang="fi-FI" sz="1400" b="0" i="0" u="none" strike="noStrike" kern="1200" cap="none" spc="0" normalizeH="0" baseline="0" noProof="0" err="1">
                <a:ln>
                  <a:noFill/>
                </a:ln>
                <a:solidFill>
                  <a:srgbClr val="000000"/>
                </a:solidFill>
                <a:effectLst/>
                <a:uLnTx/>
                <a:uFillTx/>
                <a:ea typeface="+mn-lt"/>
                <a:cs typeface="Arial" panose="020B0604020202020204"/>
              </a:rPr>
              <a:t>Researchers</a:t>
            </a:r>
            <a:br>
              <a:rPr kumimoji="0" lang="fi-FI" sz="1400" b="0" i="0" u="none" strike="noStrike" kern="1200" cap="none" spc="0" normalizeH="0" baseline="0" noProof="0">
                <a:ln>
                  <a:noFill/>
                </a:ln>
                <a:solidFill>
                  <a:prstClr val="black"/>
                </a:solidFill>
                <a:effectLst/>
                <a:uLnTx/>
                <a:uFillTx/>
                <a:ea typeface="+mn-lt"/>
                <a:cs typeface="Arial" panose="020B0604020202020204"/>
              </a:rPr>
            </a:br>
            <a:r>
              <a:rPr kumimoji="0" lang="fi-FI" sz="1400" b="0" i="0" u="none" strike="noStrike" kern="1200" cap="none" spc="0" normalizeH="0" baseline="0" noProof="0">
                <a:ln>
                  <a:noFill/>
                </a:ln>
                <a:solidFill>
                  <a:prstClr val="black"/>
                </a:solidFill>
                <a:effectLst/>
                <a:uLnTx/>
                <a:uFillTx/>
                <a:ea typeface="+mn-lt"/>
                <a:cs typeface="Arial" panose="020B0604020202020204"/>
              </a:rPr>
              <a:t>	</a:t>
            </a:r>
            <a:r>
              <a:rPr kumimoji="0" lang="fi-FI" sz="1400" b="0" i="0" u="none" strike="noStrike" kern="1200" cap="none" spc="0" normalizeH="0" baseline="0" noProof="0">
                <a:ln>
                  <a:noFill/>
                </a:ln>
                <a:solidFill>
                  <a:srgbClr val="000000"/>
                </a:solidFill>
                <a:effectLst/>
                <a:uLnTx/>
                <a:uFillTx/>
                <a:ea typeface="+mn-lt"/>
                <a:cs typeface="Arial" panose="020B0604020202020204"/>
              </a:rPr>
              <a:t>2nd = Assistant Professors, Postdoctoral Research Fellows, University </a:t>
            </a:r>
            <a:r>
              <a:rPr kumimoji="0" lang="fi-FI" sz="1400" b="0" i="0" u="none" strike="noStrike" kern="1200" cap="none" spc="0" normalizeH="0" baseline="0" noProof="0">
                <a:ln>
                  <a:noFill/>
                </a:ln>
                <a:effectLst/>
                <a:uLnTx/>
                <a:uFillTx/>
                <a:ea typeface="+mn-lt"/>
                <a:cs typeface="Arial" panose="020B0604020202020204"/>
              </a:rPr>
              <a:t>I</a:t>
            </a:r>
            <a:r>
              <a:rPr kumimoji="0" lang="fi-FI" sz="1400" b="0" i="0" u="none" strike="noStrike" kern="1200" cap="none" spc="0" normalizeH="0" baseline="0" noProof="0">
                <a:ln>
                  <a:noFill/>
                </a:ln>
                <a:solidFill>
                  <a:srgbClr val="000000"/>
                </a:solidFill>
                <a:effectLst/>
                <a:uLnTx/>
                <a:uFillTx/>
                <a:ea typeface="+mn-lt"/>
                <a:cs typeface="Arial" panose="020B0604020202020204"/>
              </a:rPr>
              <a:t>nstructors</a:t>
            </a:r>
            <a:br>
              <a:rPr kumimoji="0" lang="fi-FI" sz="1400" b="0" i="0" u="none" strike="noStrike" kern="1200" cap="none" spc="0" normalizeH="0" baseline="0" noProof="0">
                <a:ln>
                  <a:noFill/>
                </a:ln>
                <a:solidFill>
                  <a:prstClr val="black"/>
                </a:solidFill>
                <a:effectLst/>
                <a:uLnTx/>
                <a:uFillTx/>
                <a:ea typeface="+mn-lt"/>
                <a:cs typeface="Arial" panose="020B0604020202020204"/>
              </a:rPr>
            </a:br>
            <a:r>
              <a:rPr kumimoji="0" lang="fi-FI" sz="1400" b="0" i="0" u="none" strike="noStrike" kern="1200" cap="none" spc="0" normalizeH="0" baseline="0" noProof="0">
                <a:ln>
                  <a:noFill/>
                </a:ln>
                <a:solidFill>
                  <a:prstClr val="black"/>
                </a:solidFill>
                <a:effectLst/>
                <a:uLnTx/>
                <a:uFillTx/>
                <a:ea typeface="+mn-lt"/>
                <a:cs typeface="Arial" panose="020B0604020202020204"/>
              </a:rPr>
              <a:t>	</a:t>
            </a:r>
            <a:r>
              <a:rPr kumimoji="0" lang="fi-FI" sz="1400" b="0" i="0" u="none" strike="noStrike" kern="1200" cap="none" spc="0" normalizeH="0" baseline="0" noProof="0">
                <a:ln>
                  <a:noFill/>
                </a:ln>
                <a:solidFill>
                  <a:srgbClr val="000000"/>
                </a:solidFill>
                <a:effectLst/>
                <a:uLnTx/>
                <a:uFillTx/>
                <a:ea typeface="+mn-lt"/>
                <a:cs typeface="Arial" panose="020B0604020202020204"/>
              </a:rPr>
              <a:t>3rd = Associate Professors, University </a:t>
            </a:r>
            <a:r>
              <a:rPr kumimoji="0" lang="fi-FI" sz="1400" b="0" i="0" u="none" strike="noStrike" kern="1200" cap="none" spc="0" normalizeH="0" baseline="0" noProof="0">
                <a:ln>
                  <a:noFill/>
                </a:ln>
                <a:effectLst/>
                <a:uLnTx/>
                <a:uFillTx/>
                <a:ea typeface="+mn-lt"/>
                <a:cs typeface="Arial" panose="020B0604020202020204"/>
              </a:rPr>
              <a:t>L</a:t>
            </a:r>
            <a:r>
              <a:rPr kumimoji="0" lang="fi-FI" sz="1400" b="0" i="0" u="none" strike="noStrike" kern="1200" cap="none" spc="0" normalizeH="0" baseline="0" noProof="0">
                <a:ln>
                  <a:noFill/>
                </a:ln>
                <a:solidFill>
                  <a:srgbClr val="000000"/>
                </a:solidFill>
                <a:effectLst/>
                <a:uLnTx/>
                <a:uFillTx/>
                <a:ea typeface="+mn-lt"/>
                <a:cs typeface="Arial" panose="020B0604020202020204"/>
              </a:rPr>
              <a:t>ecturers, Senior Research Fellows, Project Managers</a:t>
            </a:r>
            <a:br>
              <a:rPr kumimoji="0" lang="en-US" sz="1400" b="0" i="0" u="none" strike="noStrike" kern="1200" cap="none" spc="0" normalizeH="0" baseline="0" noProof="0">
                <a:ln>
                  <a:noFill/>
                </a:ln>
                <a:solidFill>
                  <a:prstClr val="black"/>
                </a:solidFill>
                <a:effectLst/>
                <a:uLnTx/>
                <a:uFillTx/>
                <a:ea typeface="+mn-ea"/>
                <a:cs typeface="+mn-cs"/>
              </a:rPr>
            </a:br>
            <a:r>
              <a:rPr kumimoji="0" lang="en-US" sz="1400" b="0" i="0" u="none" strike="noStrike" kern="1200" cap="none" spc="0" normalizeH="0" baseline="0" noProof="0">
                <a:ln>
                  <a:noFill/>
                </a:ln>
                <a:solidFill>
                  <a:prstClr val="black"/>
                </a:solidFill>
                <a:effectLst/>
                <a:uLnTx/>
                <a:uFillTx/>
                <a:ea typeface="+mn-ea"/>
                <a:cs typeface="+mn-cs"/>
              </a:rPr>
              <a:t>	</a:t>
            </a:r>
            <a:r>
              <a:rPr kumimoji="0" lang="en-US" sz="1400" b="0" i="0" u="none" strike="noStrike" kern="1200" cap="none" spc="0" normalizeH="0" baseline="0" noProof="0">
                <a:ln>
                  <a:noFill/>
                </a:ln>
                <a:solidFill>
                  <a:srgbClr val="000000"/>
                </a:solidFill>
                <a:effectLst/>
                <a:uLnTx/>
                <a:uFillTx/>
                <a:ea typeface="+mn-lt"/>
                <a:cs typeface="Arial" panose="020B0604020202020204"/>
              </a:rPr>
              <a:t>4th = Professors and Research Directors</a:t>
            </a:r>
            <a:endParaRPr kumimoji="0" lang="fi-FI" sz="1600" b="0" i="0" u="none" strike="noStrike" kern="1200" cap="none" spc="0" normalizeH="0" baseline="0" noProof="0">
              <a:ln>
                <a:noFill/>
              </a:ln>
              <a:solidFill>
                <a:srgbClr val="000000"/>
              </a:solidFill>
              <a:effectLst/>
              <a:highlight>
                <a:srgbClr val="FFFF00"/>
              </a:highlight>
              <a:uLnTx/>
              <a:uFillTx/>
              <a:ea typeface="+mn-ea"/>
              <a:cs typeface="Arial"/>
            </a:endParaRPr>
          </a:p>
        </p:txBody>
      </p:sp>
      <p:sp>
        <p:nvSpPr>
          <p:cNvPr id="21" name="Title 6">
            <a:extLst>
              <a:ext uri="{FF2B5EF4-FFF2-40B4-BE49-F238E27FC236}">
                <a16:creationId xmlns:a16="http://schemas.microsoft.com/office/drawing/2014/main" id="{A027C7BE-53E0-4C4F-9DC1-58402615B142}"/>
              </a:ext>
            </a:extLst>
          </p:cNvPr>
          <p:cNvSpPr txBox="1">
            <a:spLocks/>
          </p:cNvSpPr>
          <p:nvPr/>
        </p:nvSpPr>
        <p:spPr bwMode="auto">
          <a:xfrm>
            <a:off x="443706" y="423202"/>
            <a:ext cx="11304588" cy="688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lgn="l" defTabSz="914400" rtl="0" eaLnBrk="1" latinLnBrk="0" hangingPunct="1">
              <a:lnSpc>
                <a:spcPct val="90000"/>
              </a:lnSpc>
              <a:spcBef>
                <a:spcPct val="0"/>
              </a:spcBef>
              <a:buNone/>
              <a:defRPr sz="4000" b="1" i="0" kern="1200">
                <a:solidFill>
                  <a:srgbClr val="4E008E"/>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i-FI" altLang="en-US" sz="4400" b="1" i="0" u="none" strike="noStrike" kern="1200" cap="none" spc="0" normalizeH="0" baseline="0" noProof="0">
                <a:ln>
                  <a:noFill/>
                </a:ln>
                <a:solidFill>
                  <a:srgbClr val="4E008E"/>
                </a:solidFill>
                <a:effectLst/>
                <a:uLnTx/>
                <a:uFillTx/>
                <a:latin typeface="Arial" panose="020B0604020202020204" pitchFamily="34" charset="0"/>
                <a:ea typeface="+mj-ea"/>
                <a:cs typeface="Arial" panose="020B0604020202020204" pitchFamily="34" charset="0"/>
              </a:rPr>
              <a:t>ITC </a:t>
            </a:r>
            <a:r>
              <a:rPr kumimoji="0" lang="fi-FI" altLang="en-US" sz="4400" b="1" i="0" u="none" strike="noStrike" kern="1200" cap="none" spc="0" normalizeH="0" baseline="0" noProof="0" err="1">
                <a:ln>
                  <a:noFill/>
                </a:ln>
                <a:solidFill>
                  <a:srgbClr val="4E008E"/>
                </a:solidFill>
                <a:effectLst/>
                <a:uLnTx/>
                <a:uFillTx/>
                <a:latin typeface="Arial" panose="020B0604020202020204" pitchFamily="34" charset="0"/>
                <a:ea typeface="+mj-ea"/>
                <a:cs typeface="Arial" panose="020B0604020202020204" pitchFamily="34" charset="0"/>
              </a:rPr>
              <a:t>Personnel</a:t>
            </a:r>
            <a:r>
              <a:rPr kumimoji="0" lang="fi-FI" altLang="en-US" sz="4400" b="1" i="0" u="none" strike="noStrike" kern="1200" cap="none" spc="0" normalizeH="0" baseline="0" noProof="0">
                <a:ln>
                  <a:noFill/>
                </a:ln>
                <a:solidFill>
                  <a:srgbClr val="4E008E"/>
                </a:solidFill>
                <a:effectLst/>
                <a:uLnTx/>
                <a:uFillTx/>
                <a:latin typeface="Arial" panose="020B0604020202020204" pitchFamily="34" charset="0"/>
                <a:ea typeface="+mj-ea"/>
                <a:cs typeface="Arial" panose="020B0604020202020204" pitchFamily="34" charset="0"/>
              </a:rPr>
              <a:t> (n=743)</a:t>
            </a:r>
            <a:endParaRPr kumimoji="0" lang="en-US" altLang="en-US" sz="4400" b="1" i="0" u="none" strike="noStrike" kern="1200" cap="none" spc="0" normalizeH="0" baseline="0" noProof="0">
              <a:ln>
                <a:noFill/>
              </a:ln>
              <a:solidFill>
                <a:srgbClr val="4E008E"/>
              </a:solidFill>
              <a:effectLst/>
              <a:uLnTx/>
              <a:uFillTx/>
              <a:latin typeface="Arial" panose="020B0604020202020204" pitchFamily="34" charset="0"/>
              <a:ea typeface="+mj-ea"/>
              <a:cs typeface="Arial" panose="020B0604020202020204" pitchFamily="34" charset="0"/>
            </a:endParaRPr>
          </a:p>
        </p:txBody>
      </p:sp>
      <p:graphicFrame>
        <p:nvGraphicFramePr>
          <p:cNvPr id="23" name="Kaavio 12">
            <a:extLst>
              <a:ext uri="{FF2B5EF4-FFF2-40B4-BE49-F238E27FC236}">
                <a16:creationId xmlns:a16="http://schemas.microsoft.com/office/drawing/2014/main" id="{661D455F-F863-4ACB-AC91-017EDBBD9C7B}"/>
              </a:ext>
            </a:extLst>
          </p:cNvPr>
          <p:cNvGraphicFramePr>
            <a:graphicFrameLocks/>
          </p:cNvGraphicFramePr>
          <p:nvPr/>
        </p:nvGraphicFramePr>
        <p:xfrm>
          <a:off x="2367334" y="1533782"/>
          <a:ext cx="4485259" cy="357692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a:extLst>
              <a:ext uri="{FF2B5EF4-FFF2-40B4-BE49-F238E27FC236}">
                <a16:creationId xmlns:a16="http://schemas.microsoft.com/office/drawing/2014/main" id="{1E4DEDEC-BAF4-4680-90D6-880A9CB01D95}"/>
              </a:ext>
            </a:extLst>
          </p:cNvPr>
          <p:cNvGraphicFramePr/>
          <p:nvPr>
            <p:extLst>
              <p:ext uri="{D42A27DB-BD31-4B8C-83A1-F6EECF244321}">
                <p14:modId xmlns:p14="http://schemas.microsoft.com/office/powerpoint/2010/main" val="4213415990"/>
              </p:ext>
            </p:extLst>
          </p:nvPr>
        </p:nvGraphicFramePr>
        <p:xfrm>
          <a:off x="7839075" y="1533782"/>
          <a:ext cx="4122098" cy="330673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a:extLst>
              <a:ext uri="{FF2B5EF4-FFF2-40B4-BE49-F238E27FC236}">
                <a16:creationId xmlns:a16="http://schemas.microsoft.com/office/drawing/2014/main" id="{CC851E02-7323-435E-9004-AA1A799788B3}"/>
              </a:ext>
            </a:extLst>
          </p:cNvPr>
          <p:cNvGraphicFramePr/>
          <p:nvPr>
            <p:extLst>
              <p:ext uri="{D42A27DB-BD31-4B8C-83A1-F6EECF244321}">
                <p14:modId xmlns:p14="http://schemas.microsoft.com/office/powerpoint/2010/main" val="2369378803"/>
              </p:ext>
            </p:extLst>
          </p:nvPr>
        </p:nvGraphicFramePr>
        <p:xfrm>
          <a:off x="344686" y="1512074"/>
          <a:ext cx="3772483" cy="3363835"/>
        </p:xfrm>
        <a:graphic>
          <a:graphicData uri="http://schemas.openxmlformats.org/drawingml/2006/chart">
            <c:chart xmlns:c="http://schemas.openxmlformats.org/drawingml/2006/chart" xmlns:r="http://schemas.openxmlformats.org/officeDocument/2006/relationships" r:id="rId6"/>
          </a:graphicData>
        </a:graphic>
      </p:graphicFrame>
      <p:sp>
        <p:nvSpPr>
          <p:cNvPr id="2" name="TextBox 1">
            <a:extLst>
              <a:ext uri="{FF2B5EF4-FFF2-40B4-BE49-F238E27FC236}">
                <a16:creationId xmlns:a16="http://schemas.microsoft.com/office/drawing/2014/main" id="{93A1B949-CC72-4F1D-A113-FF43B94AC5D7}"/>
              </a:ext>
            </a:extLst>
          </p:cNvPr>
          <p:cNvSpPr txBox="1"/>
          <p:nvPr/>
        </p:nvSpPr>
        <p:spPr>
          <a:xfrm>
            <a:off x="9841670" y="5741439"/>
            <a:ext cx="1906624" cy="523220"/>
          </a:xfrm>
          <a:prstGeom prst="rect">
            <a:avLst/>
          </a:prstGeom>
          <a:solidFill>
            <a:srgbClr val="F9F9F9"/>
          </a:solidFill>
        </p:spPr>
        <p:txBody>
          <a:bodyPr wrap="square" rtlCol="0">
            <a:spAutoFit/>
          </a:bodyPr>
          <a:lstStyle/>
          <a:p>
            <a:r>
              <a:rPr lang="fi-FI" sz="1400">
                <a:solidFill>
                  <a:schemeClr val="tx1">
                    <a:lumMod val="75000"/>
                    <a:lumOff val="25000"/>
                  </a:schemeClr>
                </a:solidFill>
              </a:rPr>
              <a:t>Male 68%, n=508</a:t>
            </a:r>
          </a:p>
          <a:p>
            <a:r>
              <a:rPr lang="fi-FI" sz="1400" err="1">
                <a:solidFill>
                  <a:schemeClr val="tx1">
                    <a:lumMod val="75000"/>
                    <a:lumOff val="25000"/>
                  </a:schemeClr>
                </a:solidFill>
              </a:rPr>
              <a:t>Female</a:t>
            </a:r>
            <a:r>
              <a:rPr lang="fi-FI" sz="1400">
                <a:solidFill>
                  <a:schemeClr val="tx1">
                    <a:lumMod val="75000"/>
                    <a:lumOff val="25000"/>
                  </a:schemeClr>
                </a:solidFill>
              </a:rPr>
              <a:t> 32%, n=235</a:t>
            </a:r>
          </a:p>
        </p:txBody>
      </p:sp>
    </p:spTree>
    <p:extLst>
      <p:ext uri="{BB962C8B-B14F-4D97-AF65-F5344CB8AC3E}">
        <p14:creationId xmlns:p14="http://schemas.microsoft.com/office/powerpoint/2010/main" val="2998312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119DC93-CF73-40D9-8401-431FFC4F3C8C}"/>
              </a:ext>
            </a:extLst>
          </p:cNvPr>
          <p:cNvSpPr>
            <a:spLocks noGrp="1"/>
          </p:cNvSpPr>
          <p:nvPr>
            <p:ph type="title"/>
          </p:nvPr>
        </p:nvSpPr>
        <p:spPr>
          <a:xfrm>
            <a:off x="2490367" y="509597"/>
            <a:ext cx="6552508" cy="642938"/>
          </a:xfrm>
        </p:spPr>
        <p:txBody>
          <a:bodyPr/>
          <a:lstStyle/>
          <a:p>
            <a:pPr algn="ctr"/>
            <a:r>
              <a:rPr lang="en-US" sz="4400"/>
              <a:t>ITC Funding 2020</a:t>
            </a:r>
            <a:endParaRPr lang="en-GB" sz="4400"/>
          </a:p>
        </p:txBody>
      </p:sp>
      <p:sp>
        <p:nvSpPr>
          <p:cNvPr id="5" name="Date Placeholder 4">
            <a:extLst>
              <a:ext uri="{FF2B5EF4-FFF2-40B4-BE49-F238E27FC236}">
                <a16:creationId xmlns:a16="http://schemas.microsoft.com/office/drawing/2014/main" id="{4235168F-2416-47BF-94A4-F96A2E654F9A}"/>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DC808-9B4F-47F6-816E-B4DD926C39FF}" type="datetime1">
              <a:rPr kumimoji="0" lang="fi-FI" sz="1000" b="0" i="0" u="none" strike="noStrike" kern="1200" cap="none" spc="0" normalizeH="0" baseline="0" noProof="0" smtClean="0">
                <a:ln>
                  <a:noFill/>
                </a:ln>
                <a:solidFill>
                  <a:srgbClr val="FFFFFF">
                    <a:lumMod val="6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17.1.2022</a:t>
            </a:fld>
            <a:endParaRPr kumimoji="0" lang="fi-FI" sz="1000" b="0" i="0" u="none" strike="noStrike" kern="1200" cap="none" spc="0" normalizeH="0" baseline="0" noProof="0">
              <a:ln>
                <a:noFill/>
              </a:ln>
              <a:solidFill>
                <a:srgbClr val="FFFFFF">
                  <a:lumMod val="65000"/>
                </a:srgb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CD39D54-E416-4525-831B-2339C1817E6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fld id="{CDC8994D-33BE-6F4B-918B-78B2D731EB1C}" type="slidenum">
              <a:rPr kumimoji="0" lang="fi-FI" sz="1000" b="0" i="0" u="none" strike="noStrike" kern="1200" cap="none" spc="0" normalizeH="0" baseline="0" noProof="0" dirty="0" smtClean="0">
                <a:ln>
                  <a:noFill/>
                </a:ln>
                <a:solidFill>
                  <a:srgbClr val="FFFFFF">
                    <a:lumMod val="6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fi-FI" sz="1000" b="0" i="0" u="none" strike="noStrike" kern="1200" cap="none" spc="0" normalizeH="0" baseline="0" noProof="0">
              <a:ln>
                <a:noFill/>
              </a:ln>
              <a:solidFill>
                <a:srgbClr val="FFFFFF">
                  <a:lumMod val="65000"/>
                </a:srgbClr>
              </a:solidFill>
              <a:effectLst/>
              <a:uLnTx/>
              <a:uFillTx/>
              <a:latin typeface="Arial" panose="020B0604020202020204"/>
              <a:ea typeface="+mn-ea"/>
              <a:cs typeface="+mn-cs"/>
            </a:endParaRPr>
          </a:p>
        </p:txBody>
      </p:sp>
      <p:graphicFrame>
        <p:nvGraphicFramePr>
          <p:cNvPr id="12" name="Chart 11">
            <a:extLst>
              <a:ext uri="{FF2B5EF4-FFF2-40B4-BE49-F238E27FC236}">
                <a16:creationId xmlns:a16="http://schemas.microsoft.com/office/drawing/2014/main" id="{C01AFF61-5C4B-4694-9641-48CE1E023B9F}"/>
              </a:ext>
            </a:extLst>
          </p:cNvPr>
          <p:cNvGraphicFramePr>
            <a:graphicFrameLocks/>
          </p:cNvGraphicFramePr>
          <p:nvPr>
            <p:extLst>
              <p:ext uri="{D42A27DB-BD31-4B8C-83A1-F6EECF244321}">
                <p14:modId xmlns:p14="http://schemas.microsoft.com/office/powerpoint/2010/main" val="1107217945"/>
              </p:ext>
            </p:extLst>
          </p:nvPr>
        </p:nvGraphicFramePr>
        <p:xfrm>
          <a:off x="6941706" y="1152535"/>
          <a:ext cx="4865612" cy="55911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A6B0EF17-026E-43A8-9780-9E7923593330}"/>
              </a:ext>
            </a:extLst>
          </p:cNvPr>
          <p:cNvGraphicFramePr/>
          <p:nvPr/>
        </p:nvGraphicFramePr>
        <p:xfrm>
          <a:off x="494995" y="1403928"/>
          <a:ext cx="6126780" cy="4497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55319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1D92DDF-03DB-4E2D-89D2-CE5BEB1910EE}"/>
              </a:ext>
            </a:extLst>
          </p:cNvPr>
          <p:cNvSpPr>
            <a:spLocks noGrp="1"/>
          </p:cNvSpPr>
          <p:nvPr>
            <p:ph type="title"/>
          </p:nvPr>
        </p:nvSpPr>
        <p:spPr>
          <a:xfrm>
            <a:off x="2218015" y="633345"/>
            <a:ext cx="7851098" cy="890320"/>
          </a:xfrm>
        </p:spPr>
        <p:txBody>
          <a:bodyPr anchor="t">
            <a:normAutofit fontScale="90000"/>
          </a:bodyPr>
          <a:lstStyle/>
          <a:p>
            <a:pPr algn="ctr"/>
            <a:r>
              <a:rPr lang="en-US"/>
              <a:t>Publications 2019–2020</a:t>
            </a:r>
            <a:br>
              <a:rPr lang="en-US"/>
            </a:br>
            <a:r>
              <a:rPr lang="en-US" sz="2000"/>
              <a:t>Peer reviewed publications (classes A1–A4 and C1–C2)</a:t>
            </a:r>
            <a:endParaRPr lang="fi-FI" sz="2000"/>
          </a:p>
        </p:txBody>
      </p:sp>
      <p:graphicFrame>
        <p:nvGraphicFramePr>
          <p:cNvPr id="9" name="Sisällön paikkamerkki 8">
            <a:extLst>
              <a:ext uri="{FF2B5EF4-FFF2-40B4-BE49-F238E27FC236}">
                <a16:creationId xmlns:a16="http://schemas.microsoft.com/office/drawing/2014/main" id="{5B742AB5-F2D3-4B55-AC14-86D140C721E8}"/>
              </a:ext>
            </a:extLst>
          </p:cNvPr>
          <p:cNvGraphicFramePr>
            <a:graphicFrameLocks noGrp="1"/>
          </p:cNvGraphicFramePr>
          <p:nvPr>
            <p:ph idx="1"/>
            <p:extLst>
              <p:ext uri="{D42A27DB-BD31-4B8C-83A1-F6EECF244321}">
                <p14:modId xmlns:p14="http://schemas.microsoft.com/office/powerpoint/2010/main" val="2043167805"/>
              </p:ext>
            </p:extLst>
          </p:nvPr>
        </p:nvGraphicFramePr>
        <p:xfrm>
          <a:off x="1371359" y="1706563"/>
          <a:ext cx="8385517" cy="4494901"/>
        </p:xfrm>
        <a:graphic>
          <a:graphicData uri="http://schemas.openxmlformats.org/drawingml/2006/chart">
            <c:chart xmlns:c="http://schemas.openxmlformats.org/drawingml/2006/chart" xmlns:r="http://schemas.openxmlformats.org/officeDocument/2006/relationships" r:id="rId3"/>
          </a:graphicData>
        </a:graphic>
      </p:graphicFrame>
      <p:sp>
        <p:nvSpPr>
          <p:cNvPr id="5" name="Päivämäärän paikkamerkki 4">
            <a:extLst>
              <a:ext uri="{FF2B5EF4-FFF2-40B4-BE49-F238E27FC236}">
                <a16:creationId xmlns:a16="http://schemas.microsoft.com/office/drawing/2014/main" id="{CC769C14-E3E9-4ED1-ADDF-E8FC061B4737}"/>
              </a:ext>
            </a:extLst>
          </p:cNvPr>
          <p:cNvSpPr>
            <a:spLocks noGrp="1"/>
          </p:cNvSpPr>
          <p:nvPr>
            <p:ph type="dt" sz="half" idx="2"/>
          </p:nvPr>
        </p:nvSpPr>
        <p:spPr>
          <a:xfrm>
            <a:off x="10855589" y="6489700"/>
            <a:ext cx="766827" cy="254172"/>
          </a:xfrm>
        </p:spPr>
        <p:txBody>
          <a:bodyPr anchor="b">
            <a:normAutofit/>
          </a:bodyPr>
          <a:lstStyle/>
          <a:p>
            <a:pPr>
              <a:spcAft>
                <a:spcPts val="600"/>
              </a:spcAft>
            </a:pPr>
            <a:fld id="{A90DC808-9B4F-47F6-816E-B4DD926C39FF}" type="datetime1">
              <a:rPr lang="fi-FI" smtClean="0"/>
              <a:pPr>
                <a:spcAft>
                  <a:spcPts val="600"/>
                </a:spcAft>
              </a:pPr>
              <a:t>17.1.2022</a:t>
            </a:fld>
            <a:endParaRPr lang="fi-FI"/>
          </a:p>
        </p:txBody>
      </p:sp>
      <p:sp>
        <p:nvSpPr>
          <p:cNvPr id="6" name="Dian numeron paikkamerkki 5">
            <a:extLst>
              <a:ext uri="{FF2B5EF4-FFF2-40B4-BE49-F238E27FC236}">
                <a16:creationId xmlns:a16="http://schemas.microsoft.com/office/drawing/2014/main" id="{BEBD789C-0196-4EC9-B46C-67754887F170}"/>
              </a:ext>
            </a:extLst>
          </p:cNvPr>
          <p:cNvSpPr>
            <a:spLocks noGrp="1"/>
          </p:cNvSpPr>
          <p:nvPr>
            <p:ph type="sldNum" sz="quarter" idx="4"/>
          </p:nvPr>
        </p:nvSpPr>
        <p:spPr>
          <a:xfrm>
            <a:off x="11697005" y="6489700"/>
            <a:ext cx="375932" cy="254015"/>
          </a:xfrm>
        </p:spPr>
        <p:txBody>
          <a:bodyPr anchor="b">
            <a:normAutofit/>
          </a:bodyPr>
          <a:lstStyle/>
          <a:p>
            <a:pPr>
              <a:spcAft>
                <a:spcPts val="600"/>
              </a:spcAft>
            </a:pPr>
            <a:r>
              <a:rPr lang="fi-FI"/>
              <a:t>|  </a:t>
            </a:r>
            <a:fld id="{CDC8994D-33BE-6F4B-918B-78B2D731EB1C}" type="slidenum">
              <a:rPr lang="fi-FI" smtClean="0"/>
              <a:pPr>
                <a:spcAft>
                  <a:spcPts val="600"/>
                </a:spcAft>
              </a:pPr>
              <a:t>7</a:t>
            </a:fld>
            <a:endParaRPr lang="fi-FI"/>
          </a:p>
        </p:txBody>
      </p:sp>
      <p:sp>
        <p:nvSpPr>
          <p:cNvPr id="10" name="Tekstiruutu 9">
            <a:extLst>
              <a:ext uri="{FF2B5EF4-FFF2-40B4-BE49-F238E27FC236}">
                <a16:creationId xmlns:a16="http://schemas.microsoft.com/office/drawing/2014/main" id="{F48A384B-D7AC-4127-BC5E-5E92A5116206}"/>
              </a:ext>
            </a:extLst>
          </p:cNvPr>
          <p:cNvSpPr txBox="1"/>
          <p:nvPr/>
        </p:nvSpPr>
        <p:spPr>
          <a:xfrm>
            <a:off x="3465919" y="1847032"/>
            <a:ext cx="956929" cy="276999"/>
          </a:xfrm>
          <a:prstGeom prst="rect">
            <a:avLst/>
          </a:prstGeom>
          <a:noFill/>
        </p:spPr>
        <p:txBody>
          <a:bodyPr wrap="square" rtlCol="0">
            <a:spAutoFit/>
          </a:bodyPr>
          <a:lstStyle/>
          <a:p>
            <a:pPr algn="ctr"/>
            <a:r>
              <a:rPr lang="fi-FI" sz="1200"/>
              <a:t>9 %</a:t>
            </a:r>
          </a:p>
        </p:txBody>
      </p:sp>
      <p:sp>
        <p:nvSpPr>
          <p:cNvPr id="11" name="Tekstiruutu 10">
            <a:extLst>
              <a:ext uri="{FF2B5EF4-FFF2-40B4-BE49-F238E27FC236}">
                <a16:creationId xmlns:a16="http://schemas.microsoft.com/office/drawing/2014/main" id="{908A5F74-F338-4459-AB5D-5982AE65EE12}"/>
              </a:ext>
            </a:extLst>
          </p:cNvPr>
          <p:cNvSpPr txBox="1"/>
          <p:nvPr/>
        </p:nvSpPr>
        <p:spPr>
          <a:xfrm>
            <a:off x="4702796" y="1879449"/>
            <a:ext cx="956929" cy="276999"/>
          </a:xfrm>
          <a:prstGeom prst="rect">
            <a:avLst/>
          </a:prstGeom>
          <a:noFill/>
        </p:spPr>
        <p:txBody>
          <a:bodyPr wrap="square" rtlCol="0">
            <a:spAutoFit/>
          </a:bodyPr>
          <a:lstStyle/>
          <a:p>
            <a:pPr algn="ctr"/>
            <a:r>
              <a:rPr lang="fi-FI" sz="1200"/>
              <a:t>11 %</a:t>
            </a:r>
          </a:p>
        </p:txBody>
      </p:sp>
      <p:sp>
        <p:nvSpPr>
          <p:cNvPr id="12" name="Tekstiruutu 11">
            <a:extLst>
              <a:ext uri="{FF2B5EF4-FFF2-40B4-BE49-F238E27FC236}">
                <a16:creationId xmlns:a16="http://schemas.microsoft.com/office/drawing/2014/main" id="{65065C7F-2769-4635-820F-CB08695A6669}"/>
              </a:ext>
            </a:extLst>
          </p:cNvPr>
          <p:cNvSpPr txBox="1"/>
          <p:nvPr/>
        </p:nvSpPr>
        <p:spPr>
          <a:xfrm>
            <a:off x="7261735" y="1878930"/>
            <a:ext cx="956929" cy="276999"/>
          </a:xfrm>
          <a:prstGeom prst="rect">
            <a:avLst/>
          </a:prstGeom>
          <a:noFill/>
        </p:spPr>
        <p:txBody>
          <a:bodyPr wrap="square" rtlCol="0">
            <a:spAutoFit/>
          </a:bodyPr>
          <a:lstStyle/>
          <a:p>
            <a:pPr algn="ctr"/>
            <a:r>
              <a:rPr lang="fi-FI" sz="1200"/>
              <a:t>10 %</a:t>
            </a:r>
          </a:p>
        </p:txBody>
      </p:sp>
      <p:sp>
        <p:nvSpPr>
          <p:cNvPr id="13" name="Tekstiruutu 12">
            <a:extLst>
              <a:ext uri="{FF2B5EF4-FFF2-40B4-BE49-F238E27FC236}">
                <a16:creationId xmlns:a16="http://schemas.microsoft.com/office/drawing/2014/main" id="{5BC38D53-285C-4028-AF20-5288E9A9B20D}"/>
              </a:ext>
            </a:extLst>
          </p:cNvPr>
          <p:cNvSpPr txBox="1"/>
          <p:nvPr/>
        </p:nvSpPr>
        <p:spPr>
          <a:xfrm>
            <a:off x="8537529" y="1878929"/>
            <a:ext cx="956929" cy="276999"/>
          </a:xfrm>
          <a:prstGeom prst="rect">
            <a:avLst/>
          </a:prstGeom>
          <a:noFill/>
        </p:spPr>
        <p:txBody>
          <a:bodyPr wrap="square" rtlCol="0">
            <a:spAutoFit/>
          </a:bodyPr>
          <a:lstStyle/>
          <a:p>
            <a:pPr algn="ctr"/>
            <a:r>
              <a:rPr lang="fi-FI" sz="1200"/>
              <a:t>11 %</a:t>
            </a:r>
          </a:p>
        </p:txBody>
      </p:sp>
      <p:sp>
        <p:nvSpPr>
          <p:cNvPr id="14" name="Tekstiruutu 13">
            <a:extLst>
              <a:ext uri="{FF2B5EF4-FFF2-40B4-BE49-F238E27FC236}">
                <a16:creationId xmlns:a16="http://schemas.microsoft.com/office/drawing/2014/main" id="{ADE424E9-B19F-4D27-9331-1359DC6C9A74}"/>
              </a:ext>
            </a:extLst>
          </p:cNvPr>
          <p:cNvSpPr txBox="1"/>
          <p:nvPr/>
        </p:nvSpPr>
        <p:spPr>
          <a:xfrm>
            <a:off x="3465919" y="2399579"/>
            <a:ext cx="956929" cy="276999"/>
          </a:xfrm>
          <a:prstGeom prst="rect">
            <a:avLst/>
          </a:prstGeom>
          <a:noFill/>
        </p:spPr>
        <p:txBody>
          <a:bodyPr wrap="square" rtlCol="0">
            <a:spAutoFit/>
          </a:bodyPr>
          <a:lstStyle/>
          <a:p>
            <a:pPr algn="ctr"/>
            <a:r>
              <a:rPr lang="fi-FI" sz="1200"/>
              <a:t>19 %</a:t>
            </a:r>
          </a:p>
        </p:txBody>
      </p:sp>
      <p:sp>
        <p:nvSpPr>
          <p:cNvPr id="15" name="Tekstiruutu 14">
            <a:extLst>
              <a:ext uri="{FF2B5EF4-FFF2-40B4-BE49-F238E27FC236}">
                <a16:creationId xmlns:a16="http://schemas.microsoft.com/office/drawing/2014/main" id="{1F4CE474-3BB5-4384-BA71-53FE02BEE5F7}"/>
              </a:ext>
            </a:extLst>
          </p:cNvPr>
          <p:cNvSpPr txBox="1"/>
          <p:nvPr/>
        </p:nvSpPr>
        <p:spPr>
          <a:xfrm>
            <a:off x="3465918" y="3788121"/>
            <a:ext cx="956929" cy="276999"/>
          </a:xfrm>
          <a:prstGeom prst="rect">
            <a:avLst/>
          </a:prstGeom>
          <a:noFill/>
        </p:spPr>
        <p:txBody>
          <a:bodyPr wrap="square" rtlCol="0">
            <a:spAutoFit/>
          </a:bodyPr>
          <a:lstStyle/>
          <a:p>
            <a:pPr algn="ctr"/>
            <a:r>
              <a:rPr lang="fi-FI" sz="1200"/>
              <a:t>66 %</a:t>
            </a:r>
          </a:p>
        </p:txBody>
      </p:sp>
      <p:sp>
        <p:nvSpPr>
          <p:cNvPr id="16" name="Tekstiruutu 15">
            <a:extLst>
              <a:ext uri="{FF2B5EF4-FFF2-40B4-BE49-F238E27FC236}">
                <a16:creationId xmlns:a16="http://schemas.microsoft.com/office/drawing/2014/main" id="{8451848B-86DA-4315-B78D-32235B43FD64}"/>
              </a:ext>
            </a:extLst>
          </p:cNvPr>
          <p:cNvSpPr txBox="1"/>
          <p:nvPr/>
        </p:nvSpPr>
        <p:spPr>
          <a:xfrm>
            <a:off x="3476550" y="5417256"/>
            <a:ext cx="956929" cy="276999"/>
          </a:xfrm>
          <a:prstGeom prst="rect">
            <a:avLst/>
          </a:prstGeom>
          <a:noFill/>
        </p:spPr>
        <p:txBody>
          <a:bodyPr wrap="square" rtlCol="0">
            <a:spAutoFit/>
          </a:bodyPr>
          <a:lstStyle/>
          <a:p>
            <a:pPr algn="ctr"/>
            <a:r>
              <a:rPr lang="fi-FI" sz="1200">
                <a:solidFill>
                  <a:schemeClr val="bg1">
                    <a:lumMod val="75000"/>
                  </a:schemeClr>
                </a:solidFill>
              </a:rPr>
              <a:t>6 %</a:t>
            </a:r>
          </a:p>
        </p:txBody>
      </p:sp>
      <p:sp>
        <p:nvSpPr>
          <p:cNvPr id="17" name="Tekstiruutu 16">
            <a:extLst>
              <a:ext uri="{FF2B5EF4-FFF2-40B4-BE49-F238E27FC236}">
                <a16:creationId xmlns:a16="http://schemas.microsoft.com/office/drawing/2014/main" id="{DA2B8806-2D73-417D-BE2D-E90875FCC2BD}"/>
              </a:ext>
            </a:extLst>
          </p:cNvPr>
          <p:cNvSpPr txBox="1"/>
          <p:nvPr/>
        </p:nvSpPr>
        <p:spPr>
          <a:xfrm>
            <a:off x="4702796" y="5417256"/>
            <a:ext cx="956929" cy="276999"/>
          </a:xfrm>
          <a:prstGeom prst="rect">
            <a:avLst/>
          </a:prstGeom>
          <a:noFill/>
        </p:spPr>
        <p:txBody>
          <a:bodyPr wrap="square" rtlCol="0">
            <a:spAutoFit/>
          </a:bodyPr>
          <a:lstStyle/>
          <a:p>
            <a:pPr algn="ctr"/>
            <a:r>
              <a:rPr lang="fi-FI" sz="1200">
                <a:solidFill>
                  <a:schemeClr val="bg1">
                    <a:lumMod val="75000"/>
                  </a:schemeClr>
                </a:solidFill>
              </a:rPr>
              <a:t>6 %</a:t>
            </a:r>
          </a:p>
        </p:txBody>
      </p:sp>
      <p:sp>
        <p:nvSpPr>
          <p:cNvPr id="18" name="Tekstiruutu 17">
            <a:extLst>
              <a:ext uri="{FF2B5EF4-FFF2-40B4-BE49-F238E27FC236}">
                <a16:creationId xmlns:a16="http://schemas.microsoft.com/office/drawing/2014/main" id="{2EDAF5D6-3A5F-4EC6-8B90-1DE24FCFF45F}"/>
              </a:ext>
            </a:extLst>
          </p:cNvPr>
          <p:cNvSpPr txBox="1"/>
          <p:nvPr/>
        </p:nvSpPr>
        <p:spPr>
          <a:xfrm>
            <a:off x="7258226" y="5417256"/>
            <a:ext cx="956929" cy="276999"/>
          </a:xfrm>
          <a:prstGeom prst="rect">
            <a:avLst/>
          </a:prstGeom>
          <a:noFill/>
        </p:spPr>
        <p:txBody>
          <a:bodyPr wrap="square" rtlCol="0">
            <a:spAutoFit/>
          </a:bodyPr>
          <a:lstStyle/>
          <a:p>
            <a:pPr algn="ctr"/>
            <a:r>
              <a:rPr lang="fi-FI" sz="1200">
                <a:solidFill>
                  <a:schemeClr val="bg1">
                    <a:lumMod val="75000"/>
                  </a:schemeClr>
                </a:solidFill>
              </a:rPr>
              <a:t>7 %</a:t>
            </a:r>
          </a:p>
        </p:txBody>
      </p:sp>
      <p:sp>
        <p:nvSpPr>
          <p:cNvPr id="19" name="Tekstiruutu 18">
            <a:extLst>
              <a:ext uri="{FF2B5EF4-FFF2-40B4-BE49-F238E27FC236}">
                <a16:creationId xmlns:a16="http://schemas.microsoft.com/office/drawing/2014/main" id="{AD7883AC-04CE-4EFB-A132-F94D1070A503}"/>
              </a:ext>
            </a:extLst>
          </p:cNvPr>
          <p:cNvSpPr txBox="1"/>
          <p:nvPr/>
        </p:nvSpPr>
        <p:spPr>
          <a:xfrm>
            <a:off x="8548162" y="5417256"/>
            <a:ext cx="956929" cy="276999"/>
          </a:xfrm>
          <a:prstGeom prst="rect">
            <a:avLst/>
          </a:prstGeom>
          <a:noFill/>
        </p:spPr>
        <p:txBody>
          <a:bodyPr wrap="square" rtlCol="0">
            <a:spAutoFit/>
          </a:bodyPr>
          <a:lstStyle/>
          <a:p>
            <a:pPr algn="ctr"/>
            <a:r>
              <a:rPr lang="fi-FI" sz="1200">
                <a:solidFill>
                  <a:schemeClr val="bg1">
                    <a:lumMod val="75000"/>
                  </a:schemeClr>
                </a:solidFill>
              </a:rPr>
              <a:t>7 %</a:t>
            </a:r>
          </a:p>
        </p:txBody>
      </p:sp>
      <p:sp>
        <p:nvSpPr>
          <p:cNvPr id="20" name="Tekstiruutu 19">
            <a:extLst>
              <a:ext uri="{FF2B5EF4-FFF2-40B4-BE49-F238E27FC236}">
                <a16:creationId xmlns:a16="http://schemas.microsoft.com/office/drawing/2014/main" id="{B146BD51-878D-4289-9876-C9D88DE97749}"/>
              </a:ext>
            </a:extLst>
          </p:cNvPr>
          <p:cNvSpPr txBox="1"/>
          <p:nvPr/>
        </p:nvSpPr>
        <p:spPr>
          <a:xfrm>
            <a:off x="4702795" y="2413843"/>
            <a:ext cx="956929" cy="276999"/>
          </a:xfrm>
          <a:prstGeom prst="rect">
            <a:avLst/>
          </a:prstGeom>
          <a:noFill/>
        </p:spPr>
        <p:txBody>
          <a:bodyPr wrap="square" rtlCol="0">
            <a:spAutoFit/>
          </a:bodyPr>
          <a:lstStyle/>
          <a:p>
            <a:pPr algn="ctr"/>
            <a:r>
              <a:rPr lang="fi-FI" sz="1200"/>
              <a:t>22 %</a:t>
            </a:r>
          </a:p>
        </p:txBody>
      </p:sp>
      <p:sp>
        <p:nvSpPr>
          <p:cNvPr id="21" name="Tekstiruutu 20">
            <a:extLst>
              <a:ext uri="{FF2B5EF4-FFF2-40B4-BE49-F238E27FC236}">
                <a16:creationId xmlns:a16="http://schemas.microsoft.com/office/drawing/2014/main" id="{11947112-804A-4894-9743-84B12BCF65BE}"/>
              </a:ext>
            </a:extLst>
          </p:cNvPr>
          <p:cNvSpPr txBox="1"/>
          <p:nvPr/>
        </p:nvSpPr>
        <p:spPr>
          <a:xfrm>
            <a:off x="4692165" y="3814681"/>
            <a:ext cx="956929" cy="276999"/>
          </a:xfrm>
          <a:prstGeom prst="rect">
            <a:avLst/>
          </a:prstGeom>
          <a:noFill/>
        </p:spPr>
        <p:txBody>
          <a:bodyPr wrap="square" rtlCol="0">
            <a:spAutoFit/>
          </a:bodyPr>
          <a:lstStyle/>
          <a:p>
            <a:pPr algn="ctr"/>
            <a:r>
              <a:rPr lang="fi-FI" sz="1200"/>
              <a:t>61 %</a:t>
            </a:r>
          </a:p>
        </p:txBody>
      </p:sp>
      <p:sp>
        <p:nvSpPr>
          <p:cNvPr id="22" name="Tekstiruutu 21">
            <a:extLst>
              <a:ext uri="{FF2B5EF4-FFF2-40B4-BE49-F238E27FC236}">
                <a16:creationId xmlns:a16="http://schemas.microsoft.com/office/drawing/2014/main" id="{61B739B0-6597-40E2-81EB-33F4E7FACE9C}"/>
              </a:ext>
            </a:extLst>
          </p:cNvPr>
          <p:cNvSpPr txBox="1"/>
          <p:nvPr/>
        </p:nvSpPr>
        <p:spPr>
          <a:xfrm>
            <a:off x="7256419" y="3810248"/>
            <a:ext cx="956929" cy="276999"/>
          </a:xfrm>
          <a:prstGeom prst="rect">
            <a:avLst/>
          </a:prstGeom>
          <a:noFill/>
        </p:spPr>
        <p:txBody>
          <a:bodyPr wrap="square" rtlCol="0">
            <a:spAutoFit/>
          </a:bodyPr>
          <a:lstStyle/>
          <a:p>
            <a:pPr algn="ctr"/>
            <a:r>
              <a:rPr lang="fi-FI" sz="1200"/>
              <a:t>61 %</a:t>
            </a:r>
          </a:p>
        </p:txBody>
      </p:sp>
      <p:sp>
        <p:nvSpPr>
          <p:cNvPr id="23" name="Tekstiruutu 22">
            <a:extLst>
              <a:ext uri="{FF2B5EF4-FFF2-40B4-BE49-F238E27FC236}">
                <a16:creationId xmlns:a16="http://schemas.microsoft.com/office/drawing/2014/main" id="{E3C397E0-0F7C-4ACC-A931-6C6513276028}"/>
              </a:ext>
            </a:extLst>
          </p:cNvPr>
          <p:cNvSpPr txBox="1"/>
          <p:nvPr/>
        </p:nvSpPr>
        <p:spPr>
          <a:xfrm>
            <a:off x="8537529" y="3802371"/>
            <a:ext cx="956929" cy="276999"/>
          </a:xfrm>
          <a:prstGeom prst="rect">
            <a:avLst/>
          </a:prstGeom>
          <a:noFill/>
        </p:spPr>
        <p:txBody>
          <a:bodyPr wrap="square" rtlCol="0">
            <a:spAutoFit/>
          </a:bodyPr>
          <a:lstStyle/>
          <a:p>
            <a:pPr algn="ctr"/>
            <a:r>
              <a:rPr lang="fi-FI" sz="1200"/>
              <a:t>60 %</a:t>
            </a:r>
          </a:p>
        </p:txBody>
      </p:sp>
      <p:sp>
        <p:nvSpPr>
          <p:cNvPr id="24" name="Tekstiruutu 23">
            <a:extLst>
              <a:ext uri="{FF2B5EF4-FFF2-40B4-BE49-F238E27FC236}">
                <a16:creationId xmlns:a16="http://schemas.microsoft.com/office/drawing/2014/main" id="{E07743D5-1140-491E-8087-ED2613DAB36F}"/>
              </a:ext>
            </a:extLst>
          </p:cNvPr>
          <p:cNvSpPr txBox="1"/>
          <p:nvPr/>
        </p:nvSpPr>
        <p:spPr>
          <a:xfrm>
            <a:off x="7268748" y="2412805"/>
            <a:ext cx="956929" cy="276999"/>
          </a:xfrm>
          <a:prstGeom prst="rect">
            <a:avLst/>
          </a:prstGeom>
          <a:noFill/>
        </p:spPr>
        <p:txBody>
          <a:bodyPr wrap="square" rtlCol="0">
            <a:spAutoFit/>
          </a:bodyPr>
          <a:lstStyle/>
          <a:p>
            <a:pPr algn="ctr"/>
            <a:r>
              <a:rPr lang="fi-FI" sz="1200"/>
              <a:t>22 %</a:t>
            </a:r>
          </a:p>
        </p:txBody>
      </p:sp>
      <p:sp>
        <p:nvSpPr>
          <p:cNvPr id="25" name="Tekstiruutu 24">
            <a:extLst>
              <a:ext uri="{FF2B5EF4-FFF2-40B4-BE49-F238E27FC236}">
                <a16:creationId xmlns:a16="http://schemas.microsoft.com/office/drawing/2014/main" id="{F71E244E-BC5E-44B5-9224-0FA2712A3C38}"/>
              </a:ext>
            </a:extLst>
          </p:cNvPr>
          <p:cNvSpPr txBox="1"/>
          <p:nvPr/>
        </p:nvSpPr>
        <p:spPr>
          <a:xfrm>
            <a:off x="8548163" y="2417059"/>
            <a:ext cx="956929" cy="276999"/>
          </a:xfrm>
          <a:prstGeom prst="rect">
            <a:avLst/>
          </a:prstGeom>
          <a:noFill/>
        </p:spPr>
        <p:txBody>
          <a:bodyPr wrap="square" rtlCol="0">
            <a:spAutoFit/>
          </a:bodyPr>
          <a:lstStyle/>
          <a:p>
            <a:pPr algn="ctr"/>
            <a:r>
              <a:rPr lang="fi-FI" sz="1200"/>
              <a:t>22 %</a:t>
            </a:r>
          </a:p>
        </p:txBody>
      </p:sp>
      <p:sp>
        <p:nvSpPr>
          <p:cNvPr id="26" name="Tekstiruutu 25">
            <a:extLst>
              <a:ext uri="{FF2B5EF4-FFF2-40B4-BE49-F238E27FC236}">
                <a16:creationId xmlns:a16="http://schemas.microsoft.com/office/drawing/2014/main" id="{8B89DEFE-EE9B-46B1-8529-7EBDF59259CA}"/>
              </a:ext>
            </a:extLst>
          </p:cNvPr>
          <p:cNvSpPr txBox="1"/>
          <p:nvPr/>
        </p:nvSpPr>
        <p:spPr>
          <a:xfrm>
            <a:off x="2632684" y="6384362"/>
            <a:ext cx="4784651" cy="307777"/>
          </a:xfrm>
          <a:prstGeom prst="rect">
            <a:avLst/>
          </a:prstGeom>
          <a:noFill/>
        </p:spPr>
        <p:txBody>
          <a:bodyPr wrap="square" rtlCol="0">
            <a:spAutoFit/>
          </a:bodyPr>
          <a:lstStyle/>
          <a:p>
            <a:r>
              <a:rPr lang="fi-FI" sz="1400" err="1">
                <a:solidFill>
                  <a:schemeClr val="bg1">
                    <a:lumMod val="50000"/>
                  </a:schemeClr>
                </a:solidFill>
              </a:rPr>
              <a:t>Source</a:t>
            </a:r>
            <a:r>
              <a:rPr lang="fi-FI" sz="1400">
                <a:solidFill>
                  <a:schemeClr val="bg1">
                    <a:lumMod val="50000"/>
                  </a:schemeClr>
                </a:solidFill>
              </a:rPr>
              <a:t>: TUNICRIS 4/2021</a:t>
            </a:r>
          </a:p>
        </p:txBody>
      </p:sp>
    </p:spTree>
    <p:extLst>
      <p:ext uri="{BB962C8B-B14F-4D97-AF65-F5344CB8AC3E}">
        <p14:creationId xmlns:p14="http://schemas.microsoft.com/office/powerpoint/2010/main" val="2359784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D03A4571-8C0F-4C01-B920-73B283FCAA1B}"/>
              </a:ext>
            </a:extLst>
          </p:cNvPr>
          <p:cNvSpPr>
            <a:spLocks noGrp="1"/>
          </p:cNvSpPr>
          <p:nvPr>
            <p:ph type="title"/>
          </p:nvPr>
        </p:nvSpPr>
        <p:spPr>
          <a:xfrm>
            <a:off x="4006426" y="232690"/>
            <a:ext cx="10515600" cy="645616"/>
          </a:xfrm>
        </p:spPr>
        <p:txBody>
          <a:bodyPr/>
          <a:lstStyle/>
          <a:p>
            <a:r>
              <a:rPr lang="fi-FI"/>
              <a:t>Publications 2020</a:t>
            </a:r>
          </a:p>
        </p:txBody>
      </p:sp>
      <p:sp>
        <p:nvSpPr>
          <p:cNvPr id="5" name="Date Placeholder 4">
            <a:extLst>
              <a:ext uri="{FF2B5EF4-FFF2-40B4-BE49-F238E27FC236}">
                <a16:creationId xmlns:a16="http://schemas.microsoft.com/office/drawing/2014/main" id="{F394E19F-3A09-44E3-9C96-F9050D6E5DAB}"/>
              </a:ext>
            </a:extLst>
          </p:cNvPr>
          <p:cNvSpPr>
            <a:spLocks noGrp="1"/>
          </p:cNvSpPr>
          <p:nvPr>
            <p:ph type="dt" sz="half" idx="2"/>
          </p:nvPr>
        </p:nvSpPr>
        <p:spPr/>
        <p:txBody>
          <a:bodyPr/>
          <a:lstStyle/>
          <a:p>
            <a:fld id="{A90DC808-9B4F-47F6-816E-B4DD926C39FF}" type="datetime1">
              <a:rPr lang="fi-FI" smtClean="0"/>
              <a:pPr/>
              <a:t>17.1.2022</a:t>
            </a:fld>
            <a:endParaRPr lang="fi-FI"/>
          </a:p>
        </p:txBody>
      </p:sp>
      <p:sp>
        <p:nvSpPr>
          <p:cNvPr id="6" name="Slide Number Placeholder 5">
            <a:extLst>
              <a:ext uri="{FF2B5EF4-FFF2-40B4-BE49-F238E27FC236}">
                <a16:creationId xmlns:a16="http://schemas.microsoft.com/office/drawing/2014/main" id="{E40BD7BD-C843-4FAA-A085-BA9D66644EFB}"/>
              </a:ext>
            </a:extLst>
          </p:cNvPr>
          <p:cNvSpPr>
            <a:spLocks noGrp="1"/>
          </p:cNvSpPr>
          <p:nvPr>
            <p:ph type="sldNum" sz="quarter" idx="4"/>
          </p:nvPr>
        </p:nvSpPr>
        <p:spPr/>
        <p:txBody>
          <a:bodyPr/>
          <a:lstStyle/>
          <a:p>
            <a:r>
              <a:rPr lang="fi-FI"/>
              <a:t>|  </a:t>
            </a:r>
            <a:fld id="{CDC8994D-33BE-6F4B-918B-78B2D731EB1C}" type="slidenum">
              <a:rPr lang="fi-FI" smtClean="0">
                <a:solidFill>
                  <a:schemeClr val="bg1"/>
                </a:solidFill>
              </a:rPr>
              <a:pPr/>
              <a:t>8</a:t>
            </a:fld>
            <a:endParaRPr lang="fi-FI">
              <a:solidFill>
                <a:schemeClr val="bg1"/>
              </a:solidFill>
            </a:endParaRPr>
          </a:p>
        </p:txBody>
      </p:sp>
      <p:graphicFrame>
        <p:nvGraphicFramePr>
          <p:cNvPr id="19" name="Content Placeholder 18">
            <a:extLst>
              <a:ext uri="{FF2B5EF4-FFF2-40B4-BE49-F238E27FC236}">
                <a16:creationId xmlns:a16="http://schemas.microsoft.com/office/drawing/2014/main" id="{1E682C3D-53BB-41DB-9A54-375587FB7AE2}"/>
              </a:ext>
            </a:extLst>
          </p:cNvPr>
          <p:cNvGraphicFramePr>
            <a:graphicFrameLocks noGrp="1"/>
          </p:cNvGraphicFramePr>
          <p:nvPr>
            <p:ph idx="1"/>
            <p:extLst>
              <p:ext uri="{D42A27DB-BD31-4B8C-83A1-F6EECF244321}">
                <p14:modId xmlns:p14="http://schemas.microsoft.com/office/powerpoint/2010/main" val="3773838135"/>
              </p:ext>
            </p:extLst>
          </p:nvPr>
        </p:nvGraphicFramePr>
        <p:xfrm>
          <a:off x="285657" y="878305"/>
          <a:ext cx="3162216" cy="550311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Chart 21">
            <a:extLst>
              <a:ext uri="{FF2B5EF4-FFF2-40B4-BE49-F238E27FC236}">
                <a16:creationId xmlns:a16="http://schemas.microsoft.com/office/drawing/2014/main" id="{BB6BEF77-8F8F-4F04-A160-1AFD6A0CA11E}"/>
              </a:ext>
            </a:extLst>
          </p:cNvPr>
          <p:cNvGraphicFramePr/>
          <p:nvPr>
            <p:extLst>
              <p:ext uri="{D42A27DB-BD31-4B8C-83A1-F6EECF244321}">
                <p14:modId xmlns:p14="http://schemas.microsoft.com/office/powerpoint/2010/main" val="2449507569"/>
              </p:ext>
            </p:extLst>
          </p:nvPr>
        </p:nvGraphicFramePr>
        <p:xfrm>
          <a:off x="6473290" y="986590"/>
          <a:ext cx="5921547" cy="453701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Content Placeholder 18">
            <a:extLst>
              <a:ext uri="{FF2B5EF4-FFF2-40B4-BE49-F238E27FC236}">
                <a16:creationId xmlns:a16="http://schemas.microsoft.com/office/drawing/2014/main" id="{791103A3-2ACD-4B61-9C7F-2ADF25904411}"/>
              </a:ext>
            </a:extLst>
          </p:cNvPr>
          <p:cNvGraphicFramePr>
            <a:graphicFrameLocks/>
          </p:cNvGraphicFramePr>
          <p:nvPr>
            <p:extLst>
              <p:ext uri="{D42A27DB-BD31-4B8C-83A1-F6EECF244321}">
                <p14:modId xmlns:p14="http://schemas.microsoft.com/office/powerpoint/2010/main" val="2821234137"/>
              </p:ext>
            </p:extLst>
          </p:nvPr>
        </p:nvGraphicFramePr>
        <p:xfrm>
          <a:off x="2933784" y="878305"/>
          <a:ext cx="3162216" cy="5503111"/>
        </p:xfrm>
        <a:graphic>
          <a:graphicData uri="http://schemas.openxmlformats.org/drawingml/2006/chart">
            <c:chart xmlns:c="http://schemas.openxmlformats.org/drawingml/2006/chart" xmlns:r="http://schemas.openxmlformats.org/officeDocument/2006/relationships" r:id="rId5"/>
          </a:graphicData>
        </a:graphic>
      </p:graphicFrame>
      <p:sp>
        <p:nvSpPr>
          <p:cNvPr id="9" name="Tekstiruutu 25">
            <a:extLst>
              <a:ext uri="{FF2B5EF4-FFF2-40B4-BE49-F238E27FC236}">
                <a16:creationId xmlns:a16="http://schemas.microsoft.com/office/drawing/2014/main" id="{A313637F-7A88-416B-922D-240567C6D386}"/>
              </a:ext>
            </a:extLst>
          </p:cNvPr>
          <p:cNvSpPr txBox="1"/>
          <p:nvPr/>
        </p:nvSpPr>
        <p:spPr>
          <a:xfrm>
            <a:off x="410400" y="6545808"/>
            <a:ext cx="3162217" cy="261610"/>
          </a:xfrm>
          <a:prstGeom prst="rect">
            <a:avLst/>
          </a:prstGeom>
          <a:noFill/>
        </p:spPr>
        <p:txBody>
          <a:bodyPr wrap="square" lIns="91440" tIns="45720" rIns="91440" bIns="45720" rtlCol="0" anchor="t">
            <a:spAutoFit/>
          </a:bodyPr>
          <a:lstStyle/>
          <a:p>
            <a:r>
              <a:rPr lang="fi-FI" sz="1100" err="1">
                <a:solidFill>
                  <a:schemeClr val="bg1">
                    <a:lumMod val="50000"/>
                  </a:schemeClr>
                </a:solidFill>
              </a:rPr>
              <a:t>Source</a:t>
            </a:r>
            <a:r>
              <a:rPr lang="fi-FI" sz="1100">
                <a:solidFill>
                  <a:schemeClr val="bg1">
                    <a:lumMod val="50000"/>
                  </a:schemeClr>
                </a:solidFill>
              </a:rPr>
              <a:t>: TUNICRIS 4/2021</a:t>
            </a:r>
          </a:p>
        </p:txBody>
      </p:sp>
    </p:spTree>
    <p:extLst>
      <p:ext uri="{BB962C8B-B14F-4D97-AF65-F5344CB8AC3E}">
        <p14:creationId xmlns:p14="http://schemas.microsoft.com/office/powerpoint/2010/main" val="2186664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8">
            <a:extLst>
              <a:ext uri="{FF2B5EF4-FFF2-40B4-BE49-F238E27FC236}">
                <a16:creationId xmlns:a16="http://schemas.microsoft.com/office/drawing/2014/main" id="{EEE997B9-BC34-450A-9B75-62291B057330}"/>
              </a:ext>
            </a:extLst>
          </p:cNvPr>
          <p:cNvGraphicFramePr>
            <a:graphicFrameLocks noGrp="1"/>
          </p:cNvGraphicFramePr>
          <p:nvPr>
            <p:extLst>
              <p:ext uri="{D42A27DB-BD31-4B8C-83A1-F6EECF244321}">
                <p14:modId xmlns:p14="http://schemas.microsoft.com/office/powerpoint/2010/main" val="926782301"/>
              </p:ext>
            </p:extLst>
          </p:nvPr>
        </p:nvGraphicFramePr>
        <p:xfrm>
          <a:off x="273169" y="747762"/>
          <a:ext cx="11360110" cy="5612005"/>
        </p:xfrm>
        <a:graphic>
          <a:graphicData uri="http://schemas.openxmlformats.org/drawingml/2006/table">
            <a:tbl>
              <a:tblPr firstRow="1" bandRow="1">
                <a:tableStyleId>{5C22544A-7EE6-4342-B048-85BDC9FD1C3A}</a:tableStyleId>
              </a:tblPr>
              <a:tblGrid>
                <a:gridCol w="508504">
                  <a:extLst>
                    <a:ext uri="{9D8B030D-6E8A-4147-A177-3AD203B41FA5}">
                      <a16:colId xmlns:a16="http://schemas.microsoft.com/office/drawing/2014/main" val="2235345708"/>
                    </a:ext>
                  </a:extLst>
                </a:gridCol>
                <a:gridCol w="2247471">
                  <a:extLst>
                    <a:ext uri="{9D8B030D-6E8A-4147-A177-3AD203B41FA5}">
                      <a16:colId xmlns:a16="http://schemas.microsoft.com/office/drawing/2014/main" val="526706631"/>
                    </a:ext>
                  </a:extLst>
                </a:gridCol>
                <a:gridCol w="1134424">
                  <a:extLst>
                    <a:ext uri="{9D8B030D-6E8A-4147-A177-3AD203B41FA5}">
                      <a16:colId xmlns:a16="http://schemas.microsoft.com/office/drawing/2014/main" val="736603709"/>
                    </a:ext>
                  </a:extLst>
                </a:gridCol>
                <a:gridCol w="1926404">
                  <a:extLst>
                    <a:ext uri="{9D8B030D-6E8A-4147-A177-3AD203B41FA5}">
                      <a16:colId xmlns:a16="http://schemas.microsoft.com/office/drawing/2014/main" val="4187662480"/>
                    </a:ext>
                  </a:extLst>
                </a:gridCol>
                <a:gridCol w="2878731">
                  <a:extLst>
                    <a:ext uri="{9D8B030D-6E8A-4147-A177-3AD203B41FA5}">
                      <a16:colId xmlns:a16="http://schemas.microsoft.com/office/drawing/2014/main" val="2374287362"/>
                    </a:ext>
                  </a:extLst>
                </a:gridCol>
                <a:gridCol w="2664576">
                  <a:extLst>
                    <a:ext uri="{9D8B030D-6E8A-4147-A177-3AD203B41FA5}">
                      <a16:colId xmlns:a16="http://schemas.microsoft.com/office/drawing/2014/main" val="2899927067"/>
                    </a:ext>
                  </a:extLst>
                </a:gridCol>
              </a:tblGrid>
              <a:tr h="591693">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800"/>
                        <a:t>EU</a:t>
                      </a:r>
                    </a:p>
                  </a:txBody>
                  <a:tcPr vert="vert270" anchor="ctr">
                    <a:solidFill>
                      <a:srgbClr val="4E00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800"/>
                        <a:t>ERC</a:t>
                      </a:r>
                    </a:p>
                  </a:txBody>
                  <a:tcPr>
                    <a:solidFill>
                      <a:srgbClr val="4E008E"/>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800">
                          <a:solidFill>
                            <a:schemeClr val="bg1"/>
                          </a:solidFill>
                        </a:rPr>
                        <a:t>H2020 MSCA-IF</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i-FI" sz="1800"/>
                    </a:p>
                  </a:txBody>
                  <a:tcPr>
                    <a:solidFill>
                      <a:srgbClr val="4E008E"/>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i-FI" sz="1400">
                        <a:solidFill>
                          <a:schemeClr val="bg1"/>
                        </a:solidFill>
                      </a:endParaRPr>
                    </a:p>
                  </a:txBody>
                  <a:tcPr/>
                </a:tc>
                <a:tc gridSpan="2">
                  <a:txBody>
                    <a:bodyPr/>
                    <a:lstStyle/>
                    <a:p>
                      <a:pPr lvl="0" algn="ctr">
                        <a:lnSpc>
                          <a:spcPct val="100000"/>
                        </a:lnSpc>
                        <a:spcBef>
                          <a:spcPts val="0"/>
                        </a:spcBef>
                        <a:spcAft>
                          <a:spcPts val="0"/>
                        </a:spcAft>
                        <a:buNone/>
                      </a:pPr>
                      <a:r>
                        <a:rPr lang="fi-FI" sz="1800" b="1" i="0" u="none" strike="noStrike" noProof="0">
                          <a:solidFill>
                            <a:schemeClr val="bg1"/>
                          </a:solidFill>
                          <a:latin typeface="Arial"/>
                        </a:rPr>
                        <a:t>H2020 </a:t>
                      </a:r>
                      <a:r>
                        <a:rPr lang="fi-FI" sz="1800" b="1" i="0" u="none" strike="noStrike" noProof="0" err="1">
                          <a:solidFill>
                            <a:schemeClr val="bg1"/>
                          </a:solidFill>
                          <a:latin typeface="Arial"/>
                        </a:rPr>
                        <a:t>projects</a:t>
                      </a:r>
                      <a:r>
                        <a:rPr lang="fi-FI" sz="1800" b="1" i="0" u="none" strike="noStrike" noProof="0">
                          <a:solidFill>
                            <a:schemeClr val="bg1"/>
                          </a:solidFill>
                          <a:latin typeface="Arial"/>
                        </a:rPr>
                        <a:t> </a:t>
                      </a:r>
                      <a:endParaRPr lang="fi-FI" sz="1800" b="1" i="0" u="none" strike="noStrike" noProof="0">
                        <a:latin typeface="Arial"/>
                      </a:endParaRPr>
                    </a:p>
                  </a:txBody>
                  <a:tcPr>
                    <a:solidFill>
                      <a:srgbClr val="4E008E"/>
                    </a:solidFill>
                  </a:tcPr>
                </a:tc>
                <a:tc hMerge="1">
                  <a:txBody>
                    <a:bodyPr/>
                    <a:lstStyle/>
                    <a:p>
                      <a:endParaRPr lang="fi-FI"/>
                    </a:p>
                  </a:txBody>
                  <a:tcPr/>
                </a:tc>
                <a:extLst>
                  <a:ext uri="{0D108BD9-81ED-4DB2-BD59-A6C34878D82A}">
                    <a16:rowId xmlns:a16="http://schemas.microsoft.com/office/drawing/2014/main" val="2058157469"/>
                  </a:ext>
                </a:extLst>
              </a:tr>
              <a:tr h="2564005">
                <a:tc vMerge="1">
                  <a:txBody>
                    <a:bodyPr/>
                    <a:lstStyle/>
                    <a:p>
                      <a:pPr marL="342900" indent="-342900" algn="l">
                        <a:buFont typeface="Arial" panose="020B0604020202020204" pitchFamily="34" charset="0"/>
                        <a:buChar char="•"/>
                      </a:pPr>
                      <a:endParaRPr lang="fi-FI" sz="1800" b="1">
                        <a:solidFill>
                          <a:srgbClr val="4E008E"/>
                        </a:solidFill>
                      </a:endParaRPr>
                    </a:p>
                  </a:txBody>
                  <a:tcPr/>
                </a:tc>
                <a:tc>
                  <a:txBody>
                    <a:bodyPr/>
                    <a:lstStyle/>
                    <a:p>
                      <a:pPr marL="285750" lvl="0" indent="-285750" algn="l">
                        <a:lnSpc>
                          <a:spcPct val="100000"/>
                        </a:lnSpc>
                        <a:spcBef>
                          <a:spcPts val="0"/>
                        </a:spcBef>
                        <a:spcAft>
                          <a:spcPts val="0"/>
                        </a:spcAft>
                        <a:buFont typeface="Arial"/>
                        <a:buChar char="•"/>
                      </a:pPr>
                      <a:r>
                        <a:rPr lang="fi-FI" sz="1100" b="0" i="0" u="none" strike="noStrike" noProof="0">
                          <a:latin typeface="+mn-lt"/>
                        </a:rPr>
                        <a:t>SCARE: Side-Channel </a:t>
                      </a:r>
                      <a:r>
                        <a:rPr lang="fi-FI" sz="1100" b="0" i="0" u="none" strike="noStrike" noProof="0" err="1">
                          <a:latin typeface="+mn-lt"/>
                        </a:rPr>
                        <a:t>Aware</a:t>
                      </a:r>
                      <a:r>
                        <a:rPr lang="fi-FI" sz="1100" b="0" i="0" u="none" strike="noStrike" noProof="0">
                          <a:latin typeface="+mn-lt"/>
                        </a:rPr>
                        <a:t> Engineering (Billy </a:t>
                      </a:r>
                      <a:r>
                        <a:rPr lang="fi-FI" sz="1100" b="0" i="0" u="none" strike="noStrike" noProof="0" err="1">
                          <a:latin typeface="+mn-lt"/>
                        </a:rPr>
                        <a:t>Brumley</a:t>
                      </a:r>
                      <a:r>
                        <a:rPr lang="fi-FI" sz="1100" b="0" i="0" u="none" strike="noStrike" noProof="0">
                          <a:latin typeface="+mn-lt"/>
                        </a:rPr>
                        <a:t>, </a:t>
                      </a:r>
                      <a:r>
                        <a:rPr lang="fi-FI" sz="1100" b="0" i="0" u="none" strike="noStrike" noProof="0" err="1">
                          <a:latin typeface="+mn-lt"/>
                        </a:rPr>
                        <a:t>StG</a:t>
                      </a:r>
                      <a:r>
                        <a:rPr lang="fi-FI" sz="1100" b="0" i="0" u="none" strike="noStrike" noProof="0">
                          <a:latin typeface="+mn-lt"/>
                        </a:rPr>
                        <a:t> 2018–2023)</a:t>
                      </a:r>
                      <a:endParaRPr lang="fi-FI" sz="1100">
                        <a:latin typeface="+mn-lt"/>
                      </a:endParaRPr>
                    </a:p>
                    <a:p>
                      <a:pPr marL="285750" lvl="0" indent="-285750" algn="l">
                        <a:lnSpc>
                          <a:spcPct val="100000"/>
                        </a:lnSpc>
                        <a:spcBef>
                          <a:spcPts val="0"/>
                        </a:spcBef>
                        <a:spcAft>
                          <a:spcPts val="0"/>
                        </a:spcAft>
                        <a:buFont typeface="Arial"/>
                        <a:buChar char="•"/>
                      </a:pPr>
                      <a:r>
                        <a:rPr lang="fi-FI" sz="1100" b="0" i="0" u="none" strike="noStrike" noProof="0">
                          <a:latin typeface="+mn-lt"/>
                        </a:rPr>
                        <a:t>MULTIMAG: </a:t>
                      </a:r>
                      <a:r>
                        <a:rPr lang="fi-FI" sz="1100" b="0" i="0" u="none" strike="noStrike" noProof="0" err="1">
                          <a:latin typeface="+mn-lt"/>
                        </a:rPr>
                        <a:t>Multiscale</a:t>
                      </a:r>
                      <a:r>
                        <a:rPr lang="fi-FI" sz="1100" b="0" i="0" u="none" strike="noStrike" noProof="0">
                          <a:latin typeface="+mn-lt"/>
                        </a:rPr>
                        <a:t> </a:t>
                      </a:r>
                      <a:r>
                        <a:rPr lang="fi-FI" sz="1100" b="0" i="0" u="none" strike="noStrike" noProof="0" err="1">
                          <a:latin typeface="+mn-lt"/>
                        </a:rPr>
                        <a:t>Magnetic</a:t>
                      </a:r>
                      <a:r>
                        <a:rPr lang="fi-FI" sz="1100" b="0" i="0" u="none" strike="noStrike" noProof="0">
                          <a:latin typeface="+mn-lt"/>
                        </a:rPr>
                        <a:t> </a:t>
                      </a:r>
                      <a:r>
                        <a:rPr lang="fi-FI" sz="1100" b="0" i="0" u="none" strike="noStrike" noProof="0" err="1">
                          <a:latin typeface="+mn-lt"/>
                        </a:rPr>
                        <a:t>Models</a:t>
                      </a:r>
                      <a:r>
                        <a:rPr lang="fi-FI" sz="1100" b="0" i="0" u="none" strike="noStrike" noProof="0">
                          <a:latin typeface="+mn-lt"/>
                        </a:rPr>
                        <a:t> for </a:t>
                      </a:r>
                      <a:r>
                        <a:rPr lang="fi-FI" sz="1100" b="0" i="0" u="none" strike="noStrike" noProof="0" err="1">
                          <a:latin typeface="+mn-lt"/>
                        </a:rPr>
                        <a:t>Emerging</a:t>
                      </a:r>
                      <a:r>
                        <a:rPr lang="fi-FI" sz="1100" b="0" i="0" u="none" strike="noStrike" noProof="0">
                          <a:latin typeface="+mn-lt"/>
                        </a:rPr>
                        <a:t> Energy Conversion Applications (Paavo </a:t>
                      </a:r>
                      <a:r>
                        <a:rPr lang="fi-FI" sz="1100" b="0" i="0" u="none" strike="noStrike" noProof="0" err="1">
                          <a:latin typeface="+mn-lt"/>
                        </a:rPr>
                        <a:t>Rasilo</a:t>
                      </a:r>
                      <a:r>
                        <a:rPr lang="fi-FI" sz="1100" b="0" i="0" u="none" strike="noStrike" noProof="0">
                          <a:latin typeface="+mn-lt"/>
                        </a:rPr>
                        <a:t>, </a:t>
                      </a:r>
                      <a:r>
                        <a:rPr lang="fi-FI" sz="1100" b="0" i="0" u="none" strike="noStrike" noProof="0" err="1">
                          <a:latin typeface="+mn-lt"/>
                        </a:rPr>
                        <a:t>StG</a:t>
                      </a:r>
                      <a:r>
                        <a:rPr lang="fi-FI" sz="1100" b="0" i="0" u="none" strike="noStrike" noProof="0">
                          <a:latin typeface="+mn-lt"/>
                        </a:rPr>
                        <a:t> 2020–2025)</a:t>
                      </a:r>
                      <a:endParaRPr lang="fi-FI" sz="1100">
                        <a:latin typeface="+mn-lt"/>
                      </a:endParaRPr>
                    </a:p>
                    <a:p>
                      <a:pPr marL="342900" lvl="0" indent="-342900" algn="l">
                        <a:buFont typeface="Arial" panose="020B0604020202020204" pitchFamily="34" charset="0"/>
                        <a:buChar char="•"/>
                      </a:pPr>
                      <a:endParaRPr lang="fi-FI" sz="1800" b="1">
                        <a:solidFill>
                          <a:srgbClr val="4E008E"/>
                        </a:solidFill>
                      </a:endParaRPr>
                    </a:p>
                  </a:txBody>
                  <a:tcPr/>
                </a:tc>
                <a:tc gridSpan="2">
                  <a:txBody>
                    <a:bodyPr/>
                    <a:lstStyle/>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100" b="0" i="0" u="none" strike="noStrike" kern="1200" noProof="0">
                          <a:solidFill>
                            <a:schemeClr val="dk1"/>
                          </a:solidFill>
                          <a:effectLst/>
                          <a:latin typeface="Arial"/>
                        </a:rPr>
                        <a:t>GANDALF (2019–2021, </a:t>
                      </a:r>
                      <a:r>
                        <a:rPr lang="en-US" sz="1100" b="0" i="0" u="none" strike="noStrike" kern="1200" noProof="0" err="1">
                          <a:solidFill>
                            <a:schemeClr val="dk1"/>
                          </a:solidFill>
                          <a:effectLst/>
                          <a:latin typeface="Arial"/>
                        </a:rPr>
                        <a:t>superv</a:t>
                      </a:r>
                      <a:r>
                        <a:rPr lang="en-US" sz="1100" b="0" i="0" u="none" strike="noStrike" kern="1200" noProof="0">
                          <a:solidFill>
                            <a:schemeClr val="dk1"/>
                          </a:solidFill>
                          <a:effectLst/>
                          <a:latin typeface="Arial"/>
                        </a:rPr>
                        <a:t>. Hamari)</a:t>
                      </a:r>
                      <a:endParaRPr lang="fi-FI"/>
                    </a:p>
                    <a:p>
                      <a:pPr marL="285750" marR="0" lvl="0" indent="-285750" algn="l">
                        <a:lnSpc>
                          <a:spcPct val="100000"/>
                        </a:lnSpc>
                        <a:spcBef>
                          <a:spcPts val="0"/>
                        </a:spcBef>
                        <a:spcAft>
                          <a:spcPts val="0"/>
                        </a:spcAft>
                        <a:buClrTx/>
                        <a:buSzTx/>
                        <a:buFont typeface="Arial" panose="020B0604020202020204" pitchFamily="34" charset="0"/>
                        <a:buChar char="•"/>
                      </a:pPr>
                      <a:r>
                        <a:rPr lang="en-US" sz="1100" b="0" i="0" u="none" strike="noStrike" kern="1200">
                          <a:solidFill>
                            <a:schemeClr val="dk1"/>
                          </a:solidFill>
                          <a:effectLst/>
                          <a:latin typeface="+mn-lt"/>
                          <a:ea typeface="+mn-ea"/>
                          <a:cs typeface="+mn-cs"/>
                        </a:rPr>
                        <a:t>WEARTUAL (2019–2021, </a:t>
                      </a:r>
                      <a:r>
                        <a:rPr lang="en-US" sz="1100" b="0" i="0" u="none" strike="noStrike" kern="1200" err="1">
                          <a:solidFill>
                            <a:schemeClr val="dk1"/>
                          </a:solidFill>
                          <a:effectLst/>
                          <a:latin typeface="+mn-lt"/>
                          <a:ea typeface="+mn-ea"/>
                          <a:cs typeface="+mn-cs"/>
                        </a:rPr>
                        <a:t>superv</a:t>
                      </a:r>
                      <a:r>
                        <a:rPr lang="en-US" sz="1100" b="0" i="0" u="none" strike="noStrike" kern="1200">
                          <a:solidFill>
                            <a:schemeClr val="dk1"/>
                          </a:solidFill>
                          <a:effectLst/>
                          <a:latin typeface="+mn-lt"/>
                          <a:ea typeface="+mn-ea"/>
                          <a:cs typeface="+mn-cs"/>
                        </a:rPr>
                        <a:t>. Hamari)</a:t>
                      </a: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100" b="0" i="0" u="none" strike="noStrike" kern="1200">
                          <a:solidFill>
                            <a:schemeClr val="dk1"/>
                          </a:solidFill>
                          <a:effectLst/>
                          <a:latin typeface="+mn-lt"/>
                          <a:ea typeface="+mn-ea"/>
                          <a:cs typeface="+mn-cs"/>
                        </a:rPr>
                        <a:t>ENTRAP (2019–2022, </a:t>
                      </a:r>
                      <a:r>
                        <a:rPr lang="en-US" sz="1100" b="0" i="0" u="none" strike="noStrike" kern="1200" err="1">
                          <a:solidFill>
                            <a:schemeClr val="dk1"/>
                          </a:solidFill>
                          <a:effectLst/>
                          <a:latin typeface="+mn-lt"/>
                          <a:ea typeface="+mn-ea"/>
                          <a:cs typeface="+mn-cs"/>
                        </a:rPr>
                        <a:t>superv</a:t>
                      </a:r>
                      <a:r>
                        <a:rPr lang="en-US" sz="1100" b="0" i="0" u="none" strike="noStrike" kern="1200">
                          <a:solidFill>
                            <a:schemeClr val="dk1"/>
                          </a:solidFill>
                          <a:effectLst/>
                          <a:latin typeface="+mn-lt"/>
                          <a:ea typeface="+mn-ea"/>
                          <a:cs typeface="+mn-cs"/>
                        </a:rPr>
                        <a:t>. </a:t>
                      </a:r>
                      <a:r>
                        <a:rPr lang="en-US" sz="1100" b="0" i="0" u="none" strike="noStrike" kern="1200" err="1">
                          <a:solidFill>
                            <a:schemeClr val="dk1"/>
                          </a:solidFill>
                          <a:effectLst/>
                          <a:latin typeface="+mn-lt"/>
                          <a:ea typeface="+mn-ea"/>
                          <a:cs typeface="+mn-cs"/>
                        </a:rPr>
                        <a:t>Rasilo</a:t>
                      </a:r>
                      <a:r>
                        <a:rPr lang="en-US" sz="1100" b="0" i="0" u="none" strike="noStrike" kern="1200">
                          <a:solidFill>
                            <a:schemeClr val="dk1"/>
                          </a:solidFill>
                          <a:effectLst/>
                          <a:latin typeface="+mn-lt"/>
                          <a:ea typeface="+mn-ea"/>
                          <a:cs typeface="+mn-cs"/>
                        </a:rPr>
                        <a:t>)</a:t>
                      </a: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100" b="0" i="0" u="none" strike="noStrike" kern="1200">
                          <a:solidFill>
                            <a:schemeClr val="tx1"/>
                          </a:solidFill>
                          <a:effectLst/>
                          <a:latin typeface="+mn-lt"/>
                          <a:ea typeface="+mn-ea"/>
                          <a:cs typeface="+mn-cs"/>
                        </a:rPr>
                        <a:t>FALCON (2021–2023, </a:t>
                      </a:r>
                      <a:r>
                        <a:rPr lang="en-US" sz="1100" b="0" i="0" u="none" strike="noStrike" kern="1200" err="1">
                          <a:solidFill>
                            <a:schemeClr val="tx1"/>
                          </a:solidFill>
                          <a:effectLst/>
                          <a:latin typeface="+mn-lt"/>
                          <a:ea typeface="+mn-ea"/>
                          <a:cs typeface="+mn-cs"/>
                        </a:rPr>
                        <a:t>superv</a:t>
                      </a:r>
                      <a:r>
                        <a:rPr lang="en-US" sz="1100" b="0" i="0" u="none" strike="noStrike" kern="1200">
                          <a:solidFill>
                            <a:schemeClr val="tx1"/>
                          </a:solidFill>
                          <a:effectLst/>
                          <a:latin typeface="+mn-lt"/>
                          <a:ea typeface="+mn-ea"/>
                          <a:cs typeface="+mn-cs"/>
                        </a:rPr>
                        <a:t>. </a:t>
                      </a:r>
                      <a:r>
                        <a:rPr lang="en-US" sz="1100" b="0" i="0" u="none" strike="noStrike" kern="1200" err="1">
                          <a:solidFill>
                            <a:schemeClr val="tx1"/>
                          </a:solidFill>
                          <a:effectLst/>
                          <a:latin typeface="+mn-lt"/>
                          <a:ea typeface="+mn-ea"/>
                          <a:cs typeface="+mn-cs"/>
                        </a:rPr>
                        <a:t>Gabbouj</a:t>
                      </a:r>
                      <a:r>
                        <a:rPr lang="en-US" sz="1100" b="0" i="0" u="none" strike="noStrike" kern="1200">
                          <a:solidFill>
                            <a:schemeClr val="tx1"/>
                          </a:solidFill>
                          <a:effectLst/>
                          <a:latin typeface="+mn-lt"/>
                          <a:ea typeface="+mn-ea"/>
                          <a:cs typeface="+mn-cs"/>
                        </a:rPr>
                        <a:t>)</a:t>
                      </a: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100" b="0" i="0" u="none" strike="noStrike" kern="1200" noProof="0">
                          <a:effectLst/>
                        </a:rPr>
                        <a:t>AUGMENTED-HUMANS </a:t>
                      </a:r>
                      <a:r>
                        <a:rPr lang="en-US" sz="1100" b="0" i="0" u="none" strike="noStrike" kern="1200">
                          <a:solidFill>
                            <a:schemeClr val="tx1"/>
                          </a:solidFill>
                          <a:effectLst/>
                          <a:latin typeface="+mn-lt"/>
                          <a:ea typeface="+mn-ea"/>
                          <a:cs typeface="+mn-cs"/>
                        </a:rPr>
                        <a:t>(2021–2023, </a:t>
                      </a:r>
                      <a:r>
                        <a:rPr lang="en-US" sz="1100" b="0" i="0" u="none" strike="noStrike" kern="1200" err="1">
                          <a:solidFill>
                            <a:schemeClr val="tx1"/>
                          </a:solidFill>
                          <a:effectLst/>
                          <a:latin typeface="+mn-lt"/>
                          <a:ea typeface="+mn-ea"/>
                          <a:cs typeface="+mn-cs"/>
                        </a:rPr>
                        <a:t>superv</a:t>
                      </a:r>
                      <a:r>
                        <a:rPr lang="en-US" sz="1100" b="0" i="0" u="none" strike="noStrike" kern="1200">
                          <a:solidFill>
                            <a:schemeClr val="tx1"/>
                          </a:solidFill>
                          <a:effectLst/>
                          <a:latin typeface="+mn-lt"/>
                          <a:ea typeface="+mn-ea"/>
                          <a:cs typeface="+mn-cs"/>
                        </a:rPr>
                        <a:t>. Hamari)</a:t>
                      </a: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100" b="0" i="0" u="none" strike="noStrike" kern="1200" noProof="0">
                          <a:effectLst/>
                        </a:rPr>
                        <a:t>GAMINCLUSIVE </a:t>
                      </a:r>
                      <a:r>
                        <a:rPr lang="en-US" sz="1100" b="0" i="0" u="none" strike="noStrike" kern="1200">
                          <a:solidFill>
                            <a:schemeClr val="tx1"/>
                          </a:solidFill>
                          <a:effectLst/>
                          <a:latin typeface="+mn-lt"/>
                          <a:ea typeface="+mn-ea"/>
                          <a:cs typeface="+mn-cs"/>
                        </a:rPr>
                        <a:t>(2021–2023, </a:t>
                      </a:r>
                      <a:r>
                        <a:rPr lang="en-US" sz="1100" b="0" i="0" u="none" strike="noStrike" kern="1200" err="1">
                          <a:solidFill>
                            <a:schemeClr val="tx1"/>
                          </a:solidFill>
                          <a:effectLst/>
                          <a:latin typeface="+mn-lt"/>
                          <a:ea typeface="+mn-ea"/>
                          <a:cs typeface="+mn-cs"/>
                        </a:rPr>
                        <a:t>superv</a:t>
                      </a:r>
                      <a:r>
                        <a:rPr lang="en-US" sz="1100" b="0" i="0" u="none" strike="noStrike" kern="1200">
                          <a:solidFill>
                            <a:schemeClr val="tx1"/>
                          </a:solidFill>
                          <a:effectLst/>
                          <a:latin typeface="+mn-lt"/>
                          <a:ea typeface="+mn-ea"/>
                          <a:cs typeface="+mn-cs"/>
                        </a:rPr>
                        <a:t>. Hamari)</a:t>
                      </a: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100" b="0" i="0" u="none" strike="noStrike" kern="1200" noProof="0" err="1">
                          <a:effectLst/>
                        </a:rPr>
                        <a:t>CryptoVolatility</a:t>
                      </a:r>
                      <a:r>
                        <a:rPr lang="en-US" sz="1100" b="0" i="0" u="none" strike="noStrike" kern="1200" noProof="0">
                          <a:effectLst/>
                        </a:rPr>
                        <a:t> </a:t>
                      </a:r>
                      <a:r>
                        <a:rPr lang="en-US" sz="1100" b="0" i="0" u="none" strike="noStrike" kern="1200">
                          <a:solidFill>
                            <a:schemeClr val="tx1"/>
                          </a:solidFill>
                          <a:effectLst/>
                          <a:latin typeface="+mn-lt"/>
                          <a:ea typeface="+mn-ea"/>
                          <a:cs typeface="+mn-cs"/>
                        </a:rPr>
                        <a:t>(2021–2023, </a:t>
                      </a:r>
                      <a:r>
                        <a:rPr lang="en-US" sz="1100" b="0" i="0" u="none" strike="noStrike" kern="1200" err="1">
                          <a:solidFill>
                            <a:schemeClr val="tx1"/>
                          </a:solidFill>
                          <a:effectLst/>
                          <a:latin typeface="+mn-lt"/>
                          <a:ea typeface="+mn-ea"/>
                          <a:cs typeface="+mn-cs"/>
                        </a:rPr>
                        <a:t>superv</a:t>
                      </a:r>
                      <a:r>
                        <a:rPr lang="en-US" sz="1100" b="0" i="0" u="none" strike="noStrike" kern="1200">
                          <a:solidFill>
                            <a:schemeClr val="tx1"/>
                          </a:solidFill>
                          <a:effectLst/>
                          <a:latin typeface="+mn-lt"/>
                          <a:ea typeface="+mn-ea"/>
                          <a:cs typeface="+mn-cs"/>
                        </a:rPr>
                        <a:t>. </a:t>
                      </a:r>
                      <a:r>
                        <a:rPr lang="en-US" sz="1100" b="0" i="0" u="none" strike="noStrike" kern="1200" err="1">
                          <a:solidFill>
                            <a:schemeClr val="tx1"/>
                          </a:solidFill>
                          <a:effectLst/>
                          <a:latin typeface="+mn-lt"/>
                          <a:ea typeface="+mn-ea"/>
                          <a:cs typeface="+mn-cs"/>
                        </a:rPr>
                        <a:t>Kanniainen</a:t>
                      </a:r>
                      <a:r>
                        <a:rPr lang="en-US" sz="1100" b="0" i="0" u="none" strike="noStrike" kern="1200">
                          <a:solidFill>
                            <a:schemeClr val="tx1"/>
                          </a:solidFill>
                          <a:effectLst/>
                          <a:latin typeface="+mn-lt"/>
                          <a:ea typeface="+mn-ea"/>
                          <a:cs typeface="+mn-cs"/>
                        </a:rPr>
                        <a:t>)</a:t>
                      </a: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100" b="0" i="0" u="none" strike="noStrike" kern="1200" noProof="0">
                          <a:effectLst/>
                        </a:rPr>
                        <a:t>UNOPIEZO </a:t>
                      </a:r>
                      <a:r>
                        <a:rPr lang="en-US" sz="1100" b="0" i="0" u="none" strike="noStrike" kern="1200">
                          <a:solidFill>
                            <a:schemeClr val="tx1"/>
                          </a:solidFill>
                          <a:effectLst/>
                          <a:latin typeface="+mn-lt"/>
                          <a:ea typeface="+mn-ea"/>
                          <a:cs typeface="+mn-cs"/>
                        </a:rPr>
                        <a:t>(</a:t>
                      </a:r>
                      <a:r>
                        <a:rPr lang="en-US" sz="1100" b="0" i="1" u="none" strike="noStrike" kern="1200">
                          <a:solidFill>
                            <a:schemeClr val="tx1"/>
                          </a:solidFill>
                          <a:effectLst/>
                          <a:latin typeface="+mn-lt"/>
                          <a:ea typeface="+mn-ea"/>
                          <a:cs typeface="+mn-cs"/>
                        </a:rPr>
                        <a:t>Global Fellowship</a:t>
                      </a:r>
                      <a:r>
                        <a:rPr lang="en-US" sz="1100" b="0" i="0" u="none" strike="noStrike" kern="1200">
                          <a:solidFill>
                            <a:schemeClr val="tx1"/>
                          </a:solidFill>
                          <a:effectLst/>
                          <a:latin typeface="+mn-lt"/>
                          <a:ea typeface="+mn-ea"/>
                          <a:cs typeface="+mn-cs"/>
                        </a:rPr>
                        <a:t>, TAU 2023, </a:t>
                      </a:r>
                      <a:r>
                        <a:rPr lang="en-US" sz="1100" b="0" i="0" u="none" strike="noStrike" kern="1200" err="1">
                          <a:solidFill>
                            <a:schemeClr val="tx1"/>
                          </a:solidFill>
                          <a:effectLst/>
                          <a:latin typeface="+mn-lt"/>
                          <a:ea typeface="+mn-ea"/>
                          <a:cs typeface="+mn-cs"/>
                        </a:rPr>
                        <a:t>superv</a:t>
                      </a:r>
                      <a:r>
                        <a:rPr lang="en-US" sz="1100" b="0" i="0" u="none" strike="noStrike" kern="1200">
                          <a:solidFill>
                            <a:schemeClr val="tx1"/>
                          </a:solidFill>
                          <a:effectLst/>
                          <a:latin typeface="+mn-lt"/>
                          <a:ea typeface="+mn-ea"/>
                          <a:cs typeface="+mn-cs"/>
                        </a:rPr>
                        <a:t>. </a:t>
                      </a:r>
                      <a:r>
                        <a:rPr lang="en-US" sz="1100" b="0" i="0" u="none" strike="noStrike" kern="1200" err="1">
                          <a:solidFill>
                            <a:schemeClr val="tx1"/>
                          </a:solidFill>
                          <a:effectLst/>
                          <a:latin typeface="+mn-lt"/>
                          <a:ea typeface="+mn-ea"/>
                          <a:cs typeface="+mn-cs"/>
                        </a:rPr>
                        <a:t>Mäntysalo</a:t>
                      </a:r>
                      <a:r>
                        <a:rPr lang="en-US" sz="1100" b="0" i="0" u="none" strike="noStrike" kern="1200">
                          <a:solidFill>
                            <a:schemeClr val="dk1"/>
                          </a:solidFill>
                          <a:effectLst/>
                          <a:latin typeface="+mn-lt"/>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1">
                        <a:solidFill>
                          <a:srgbClr val="4E008E"/>
                        </a:solidFill>
                      </a:endParaRPr>
                    </a:p>
                  </a:txBody>
                  <a:tcPr/>
                </a:tc>
                <a:tc hMerge="1">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1">
                        <a:solidFill>
                          <a:srgbClr val="4E008E"/>
                        </a:solidFill>
                      </a:endParaRPr>
                    </a:p>
                  </a:txBody>
                  <a:tcPr/>
                </a:tc>
                <a:tc gridSpan="2">
                  <a:txBody>
                    <a:bodyPr/>
                    <a:lstStyle/>
                    <a:p>
                      <a:pPr marL="0" lvl="0" indent="0" algn="l">
                        <a:lnSpc>
                          <a:spcPct val="100000"/>
                        </a:lnSpc>
                        <a:spcBef>
                          <a:spcPts val="0"/>
                        </a:spcBef>
                        <a:spcAft>
                          <a:spcPts val="0"/>
                        </a:spcAft>
                        <a:buNone/>
                      </a:pPr>
                      <a:r>
                        <a:rPr lang="fi-FI" sz="1100" b="1" i="0" u="none" strike="noStrike" noProof="0">
                          <a:latin typeface="Arial"/>
                        </a:rPr>
                        <a:t>ITC as </a:t>
                      </a:r>
                      <a:r>
                        <a:rPr lang="fi-FI" sz="1100" b="1" i="0" u="none" strike="noStrike" noProof="0" err="1">
                          <a:latin typeface="Arial"/>
                        </a:rPr>
                        <a:t>the</a:t>
                      </a:r>
                      <a:r>
                        <a:rPr lang="fi-FI" sz="1100" b="1" i="0" u="none" strike="noStrike" noProof="0">
                          <a:latin typeface="Arial"/>
                        </a:rPr>
                        <a:t> </a:t>
                      </a:r>
                      <a:r>
                        <a:rPr lang="fi-FI" sz="1100" b="1" i="0" u="none" strike="noStrike" noProof="0" err="1">
                          <a:latin typeface="Arial"/>
                        </a:rPr>
                        <a:t>coordinator</a:t>
                      </a:r>
                      <a:r>
                        <a:rPr lang="fi-FI" sz="1100" b="1" i="0" u="none" strike="noStrike" noProof="0">
                          <a:latin typeface="Arial"/>
                        </a:rPr>
                        <a:t>:</a:t>
                      </a:r>
                      <a:endParaRPr lang="en-US" sz="1100" b="0" i="0" u="none" strike="noStrike" noProof="0">
                        <a:latin typeface="Arial"/>
                      </a:endParaRPr>
                    </a:p>
                    <a:p>
                      <a:pPr marL="285750" lvl="0" indent="-285750">
                        <a:spcBef>
                          <a:spcPts val="0"/>
                        </a:spcBef>
                        <a:spcAft>
                          <a:spcPts val="0"/>
                        </a:spcAft>
                        <a:buClr>
                          <a:srgbClr val="000000"/>
                        </a:buClr>
                        <a:buFont typeface="Arial,Sans-Serif"/>
                        <a:buChar char="•"/>
                      </a:pPr>
                      <a:r>
                        <a:rPr lang="en-US" sz="1100" b="0" i="0" u="none" strike="noStrike" noProof="0">
                          <a:latin typeface="Arial"/>
                        </a:rPr>
                        <a:t>DIOR: Deep Intelligent Optical and Radio Communication Networks (2021–2025, 1.9M€, Tan)</a:t>
                      </a:r>
                    </a:p>
                    <a:p>
                      <a:pPr marL="0" lvl="0" indent="0">
                        <a:spcBef>
                          <a:spcPts val="0"/>
                        </a:spcBef>
                        <a:spcAft>
                          <a:spcPts val="0"/>
                        </a:spcAft>
                        <a:buClr>
                          <a:srgbClr val="000000"/>
                        </a:buClr>
                        <a:buNone/>
                      </a:pPr>
                      <a:endParaRPr lang="en-US" sz="1100" b="1" i="0" u="none" strike="noStrike" noProof="0">
                        <a:latin typeface="Arial"/>
                      </a:endParaRPr>
                    </a:p>
                    <a:p>
                      <a:pPr marL="0" lvl="0" indent="0">
                        <a:spcBef>
                          <a:spcPts val="0"/>
                        </a:spcBef>
                        <a:spcAft>
                          <a:spcPts val="0"/>
                        </a:spcAft>
                        <a:buNone/>
                      </a:pPr>
                      <a:r>
                        <a:rPr lang="en-US" sz="1100" b="1" i="0" u="none" strike="noStrike" noProof="0">
                          <a:latin typeface="Arial"/>
                        </a:rPr>
                        <a:t>Some of ITC partnership projects:</a:t>
                      </a:r>
                      <a:endParaRPr lang="en-US" sz="1100" b="0" i="0" u="none" strike="noStrike" noProof="0">
                        <a:latin typeface="Arial"/>
                      </a:endParaRPr>
                    </a:p>
                    <a:p>
                      <a:pPr marL="285750" lvl="0" indent="-285750">
                        <a:spcBef>
                          <a:spcPts val="0"/>
                        </a:spcBef>
                        <a:spcAft>
                          <a:spcPts val="0"/>
                        </a:spcAft>
                        <a:buClr>
                          <a:srgbClr val="000000"/>
                        </a:buClr>
                        <a:buFont typeface="Arial,Sans-Serif"/>
                        <a:buChar char="•"/>
                      </a:pPr>
                      <a:r>
                        <a:rPr lang="en-US" sz="1100" b="0" i="0" u="none" strike="noStrike" noProof="0">
                          <a:latin typeface="Arial"/>
                        </a:rPr>
                        <a:t>ADACORSA: Airborne data collection on resilient system architectures (2020–2023, 42M€, </a:t>
                      </a:r>
                      <a:r>
                        <a:rPr lang="en-US" sz="1100" b="0" i="0" u="none" strike="noStrike" noProof="0" err="1">
                          <a:latin typeface="Arial"/>
                        </a:rPr>
                        <a:t>Mäntysalo</a:t>
                      </a:r>
                      <a:r>
                        <a:rPr lang="en-US" sz="1100" b="0" i="0" u="none" strike="noStrike" noProof="0">
                          <a:latin typeface="Arial"/>
                        </a:rPr>
                        <a:t>)</a:t>
                      </a:r>
                    </a:p>
                    <a:p>
                      <a:pPr marL="285750" lvl="0" indent="-285750">
                        <a:spcBef>
                          <a:spcPts val="0"/>
                        </a:spcBef>
                        <a:spcAft>
                          <a:spcPts val="0"/>
                        </a:spcAft>
                        <a:buClr>
                          <a:srgbClr val="000000"/>
                        </a:buClr>
                        <a:buFont typeface="Arial,Sans-Serif"/>
                        <a:buChar char="•"/>
                      </a:pPr>
                      <a:r>
                        <a:rPr lang="en-US" sz="1100" b="0" i="0" u="none" strike="noStrike" noProof="0" err="1">
                          <a:latin typeface="Arial"/>
                        </a:rPr>
                        <a:t>OpenDR</a:t>
                      </a:r>
                      <a:r>
                        <a:rPr lang="en-US" sz="1100" b="0" i="0" u="none" strike="noStrike" noProof="0">
                          <a:latin typeface="Arial"/>
                        </a:rPr>
                        <a:t>: Open Deep Learning Toolkit for Robotics (2020–2022, 6,7M€, </a:t>
                      </a:r>
                      <a:r>
                        <a:rPr lang="en-US" sz="1100" b="0" i="0" u="none" strike="noStrike" noProof="0" err="1">
                          <a:latin typeface="Arial"/>
                        </a:rPr>
                        <a:t>Gabbouj</a:t>
                      </a:r>
                      <a:r>
                        <a:rPr lang="en-US" sz="1100" b="0" i="0" u="none" strike="noStrike" noProof="0">
                          <a:latin typeface="Arial"/>
                        </a:rPr>
                        <a:t>)</a:t>
                      </a:r>
                    </a:p>
                    <a:p>
                      <a:pPr marL="285750" lvl="0" indent="-285750">
                        <a:spcBef>
                          <a:spcPts val="0"/>
                        </a:spcBef>
                        <a:spcAft>
                          <a:spcPts val="0"/>
                        </a:spcAft>
                        <a:buClr>
                          <a:srgbClr val="000000"/>
                        </a:buClr>
                        <a:buFont typeface="Arial,Sans-Serif"/>
                        <a:buChar char="•"/>
                      </a:pPr>
                      <a:r>
                        <a:rPr lang="en-US" sz="1100" b="0" i="0" u="none" strike="noStrike" noProof="0">
                          <a:latin typeface="Arial"/>
                        </a:rPr>
                        <a:t>MARVEL: </a:t>
                      </a:r>
                      <a:r>
                        <a:rPr lang="en-US" sz="1100" b="0" i="0" u="none" strike="noStrike" noProof="0"/>
                        <a:t>Multimodal Extreme Scale Data Analytics for Smart Cities Environments (</a:t>
                      </a:r>
                      <a:r>
                        <a:rPr lang="en-US" sz="1100" b="0" i="0" u="none" strike="noStrike" noProof="0">
                          <a:latin typeface="Arial"/>
                        </a:rPr>
                        <a:t>2021–2023, </a:t>
                      </a:r>
                      <a:r>
                        <a:rPr lang="en-US" sz="1100" b="0" i="0" u="none" strike="noStrike" noProof="0"/>
                        <a:t>6M€, Virtanen)</a:t>
                      </a:r>
                      <a:endParaRPr lang="en-US" sz="1100" b="0" i="0" u="none" strike="noStrike" noProof="0">
                        <a:latin typeface="Arial"/>
                      </a:endParaRPr>
                    </a:p>
                    <a:p>
                      <a:pPr marL="285750" lvl="0" indent="-285750">
                        <a:spcBef>
                          <a:spcPts val="0"/>
                        </a:spcBef>
                        <a:spcAft>
                          <a:spcPts val="0"/>
                        </a:spcAft>
                        <a:buClr>
                          <a:srgbClr val="000000"/>
                        </a:buClr>
                        <a:buFont typeface="Arial,Sans-Serif"/>
                        <a:buChar char="•"/>
                      </a:pPr>
                      <a:r>
                        <a:rPr lang="en-US" sz="1100" b="0" i="0" u="none" strike="noStrike" noProof="0">
                          <a:latin typeface="Arial"/>
                        </a:rPr>
                        <a:t>ASCLEPIOS: Advanced Secure Cloud Encrypted Platform for Internationally Orchestrated Solutions in Healthcare (2018–2021, 4,8M€, </a:t>
                      </a:r>
                      <a:r>
                        <a:rPr lang="en-US" sz="1100" b="0" i="0" u="none" strike="noStrike" noProof="0" err="1">
                          <a:latin typeface="Arial"/>
                        </a:rPr>
                        <a:t>Michalas</a:t>
                      </a:r>
                      <a:r>
                        <a:rPr lang="en-US" sz="1100" b="0" i="0" u="none" strike="noStrike" noProof="0">
                          <a:latin typeface="Arial"/>
                        </a:rPr>
                        <a:t>)</a:t>
                      </a:r>
                    </a:p>
                    <a:p>
                      <a:pPr marL="285750" lvl="0" indent="-285750">
                        <a:spcBef>
                          <a:spcPts val="0"/>
                        </a:spcBef>
                        <a:spcAft>
                          <a:spcPts val="0"/>
                        </a:spcAft>
                        <a:buClr>
                          <a:srgbClr val="000000"/>
                        </a:buClr>
                        <a:buFont typeface="Arial,Sans-Serif"/>
                        <a:buChar char="•"/>
                      </a:pPr>
                      <a:r>
                        <a:rPr lang="en-US" sz="1100" b="0" i="0" u="none" strike="noStrike" noProof="0">
                          <a:latin typeface="Arial"/>
                        </a:rPr>
                        <a:t>CORE: </a:t>
                      </a:r>
                      <a:r>
                        <a:rPr lang="en-US" sz="1100" b="0" i="0" u="none" strike="noStrike" noProof="0"/>
                        <a:t>Children Online: Research and Evidence. A knowledge base on children and youth in the digital world (2020–2022, 1,7M€, Kotilainen)</a:t>
                      </a:r>
                      <a:endParaRPr lang="en-US" sz="1100" b="0" i="0" u="none" strike="noStrike" noProof="0">
                        <a:latin typeface="Arial"/>
                      </a:endParaRPr>
                    </a:p>
                  </a:txBody>
                  <a:tcPr/>
                </a:tc>
                <a:tc hMerge="1">
                  <a:txBody>
                    <a:bodyPr/>
                    <a:lstStyle/>
                    <a:p>
                      <a:endParaRPr lang="fi-FI"/>
                    </a:p>
                  </a:txBody>
                  <a:tcPr/>
                </a:tc>
                <a:extLst>
                  <a:ext uri="{0D108BD9-81ED-4DB2-BD59-A6C34878D82A}">
                    <a16:rowId xmlns:a16="http://schemas.microsoft.com/office/drawing/2014/main" val="1037413392"/>
                  </a:ext>
                </a:extLst>
              </a:tr>
              <a:tr h="591693">
                <a:tc rowSpan="2">
                  <a:txBody>
                    <a:bodyPr/>
                    <a:lstStyle/>
                    <a:p>
                      <a:pPr algn="ctr"/>
                      <a:r>
                        <a:rPr lang="fi-FI" b="1">
                          <a:solidFill>
                            <a:schemeClr val="bg1"/>
                          </a:solidFill>
                        </a:rPr>
                        <a:t>Academy of Finland</a:t>
                      </a:r>
                    </a:p>
                  </a:txBody>
                  <a:tcPr vert="vert270" anchor="ctr">
                    <a:solidFill>
                      <a:srgbClr val="4E008E"/>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bg2"/>
                          </a:solidFill>
                        </a:rPr>
                        <a:t>Flagship </a:t>
                      </a:r>
                      <a:r>
                        <a:rPr lang="en-US" b="1" err="1">
                          <a:solidFill>
                            <a:schemeClr val="bg2"/>
                          </a:solidFill>
                        </a:rPr>
                        <a:t>programme</a:t>
                      </a:r>
                      <a:r>
                        <a:rPr lang="en-US" b="1">
                          <a:solidFill>
                            <a:schemeClr val="bg2"/>
                          </a:solidFill>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err="1">
                          <a:solidFill>
                            <a:schemeClr val="bg2"/>
                          </a:solidFill>
                        </a:rPr>
                        <a:t>Centres</a:t>
                      </a:r>
                      <a:r>
                        <a:rPr lang="en-US" b="1">
                          <a:solidFill>
                            <a:schemeClr val="bg2"/>
                          </a:solidFill>
                        </a:rPr>
                        <a:t> of Excellence</a:t>
                      </a:r>
                      <a:endParaRPr lang="fi-FI" b="1"/>
                    </a:p>
                  </a:txBody>
                  <a:tcPr>
                    <a:solidFill>
                      <a:srgbClr val="4E008E"/>
                    </a:solidFill>
                  </a:tcPr>
                </a:tc>
                <a:tc hMerge="1">
                  <a:txBody>
                    <a:bodyPr/>
                    <a:lstStyle/>
                    <a:p>
                      <a:pPr algn="ctr"/>
                      <a:endParaRPr lang="fi-FI" b="1"/>
                    </a:p>
                  </a:txBody>
                  <a:tcPr>
                    <a:solidFill>
                      <a:srgbClr val="4E008E"/>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bg1"/>
                          </a:solidFill>
                        </a:rPr>
                        <a:t>Strategic research council (SRC)</a:t>
                      </a:r>
                      <a:endParaRPr lang="fi-FI" b="1">
                        <a:solidFill>
                          <a:schemeClr val="bg1"/>
                        </a:solidFill>
                      </a:endParaRPr>
                    </a:p>
                  </a:txBody>
                  <a:tcPr>
                    <a:solidFill>
                      <a:srgbClr val="4E008E"/>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i-FI" b="1">
                        <a:solidFill>
                          <a:schemeClr val="bg1"/>
                        </a:solidFill>
                      </a:endParaRPr>
                    </a:p>
                  </a:txBody>
                  <a:tcPr>
                    <a:solidFill>
                      <a:srgbClr val="4E008E"/>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800" b="1">
                          <a:solidFill>
                            <a:schemeClr val="bg1"/>
                          </a:solidFill>
                        </a:rPr>
                        <a:t>University profiling</a:t>
                      </a:r>
                      <a:endParaRPr lang="fi-FI" b="1"/>
                    </a:p>
                  </a:txBody>
                  <a:tcPr>
                    <a:solidFill>
                      <a:srgbClr val="4E008E"/>
                    </a:solidFill>
                  </a:tcPr>
                </a:tc>
                <a:extLst>
                  <a:ext uri="{0D108BD9-81ED-4DB2-BD59-A6C34878D82A}">
                    <a16:rowId xmlns:a16="http://schemas.microsoft.com/office/drawing/2014/main" val="1158177590"/>
                  </a:ext>
                </a:extLst>
              </a:tr>
              <a:tr h="1766421">
                <a:tc vMerge="1">
                  <a:txBody>
                    <a:bodyPr/>
                    <a:lstStyle/>
                    <a:p>
                      <a:pPr marL="285750" indent="-285750">
                        <a:buFont typeface="Arial" panose="020B0604020202020204" pitchFamily="34" charset="0"/>
                        <a:buChar char="•"/>
                      </a:pPr>
                      <a:endParaRPr lang="fi-FI">
                        <a:solidFill>
                          <a:srgbClr val="4E008E"/>
                        </a:solidFill>
                      </a:endParaRPr>
                    </a:p>
                  </a:txBody>
                  <a:tcPr/>
                </a:tc>
                <a:tc gridSpan="2">
                  <a:txBody>
                    <a:bodyPr/>
                    <a:lstStyle/>
                    <a:p>
                      <a:pPr marL="285750" lvl="0" indent="-285750" algn="l">
                        <a:lnSpc>
                          <a:spcPct val="100000"/>
                        </a:lnSpc>
                        <a:spcBef>
                          <a:spcPts val="0"/>
                        </a:spcBef>
                        <a:spcAft>
                          <a:spcPts val="0"/>
                        </a:spcAft>
                        <a:buFont typeface="Arial"/>
                        <a:buChar char="•"/>
                      </a:pPr>
                      <a:r>
                        <a:rPr lang="fi-FI" sz="1100" b="0" i="0" u="none" strike="noStrike" noProof="0" err="1">
                          <a:latin typeface="+mn-lt"/>
                        </a:rPr>
                        <a:t>Flagship</a:t>
                      </a:r>
                      <a:r>
                        <a:rPr lang="fi-FI" sz="1100" b="0" i="0" u="none" strike="noStrike" noProof="0">
                          <a:latin typeface="+mn-lt"/>
                        </a:rPr>
                        <a:t>: </a:t>
                      </a:r>
                      <a:r>
                        <a:rPr lang="fi-FI" sz="1100" b="0" i="0" u="none" strike="noStrike" noProof="0" err="1">
                          <a:latin typeface="+mn-lt"/>
                        </a:rPr>
                        <a:t>Forest</a:t>
                      </a:r>
                      <a:r>
                        <a:rPr lang="fi-FI" sz="1100" b="0" i="0" u="none" strike="noStrike" noProof="0">
                          <a:latin typeface="+mn-lt"/>
                        </a:rPr>
                        <a:t>-Human-Machine </a:t>
                      </a:r>
                      <a:r>
                        <a:rPr lang="fi-FI" sz="1100" b="0" i="0" u="none" strike="noStrike" noProof="0" err="1">
                          <a:latin typeface="+mn-lt"/>
                        </a:rPr>
                        <a:t>Interplay</a:t>
                      </a:r>
                      <a:r>
                        <a:rPr lang="fi-FI" sz="1100" b="0" i="0" u="none" strike="noStrike" noProof="0">
                          <a:latin typeface="+mn-lt"/>
                        </a:rPr>
                        <a:t> (UNITE, 2020-2023, </a:t>
                      </a:r>
                      <a:r>
                        <a:rPr lang="fi-FI" sz="1100" b="0" i="0" u="none" strike="noStrike" noProof="0" err="1">
                          <a:latin typeface="+mn-lt"/>
                        </a:rPr>
                        <a:t>contact</a:t>
                      </a:r>
                      <a:r>
                        <a:rPr lang="fi-FI" sz="1100" b="0" i="0" u="none" strike="noStrike" noProof="0">
                          <a:latin typeface="+mn-lt"/>
                        </a:rPr>
                        <a:t> Juho Hamari)</a:t>
                      </a:r>
                      <a:endParaRPr lang="fi-FI" sz="1100">
                        <a:latin typeface="+mn-lt"/>
                      </a:endParaRPr>
                    </a:p>
                    <a:p>
                      <a:pPr marL="285750" lvl="0" indent="-285750" algn="l">
                        <a:lnSpc>
                          <a:spcPct val="100000"/>
                        </a:lnSpc>
                        <a:spcBef>
                          <a:spcPts val="0"/>
                        </a:spcBef>
                        <a:spcAft>
                          <a:spcPts val="0"/>
                        </a:spcAft>
                        <a:buFont typeface="Arial"/>
                        <a:buChar char="•"/>
                      </a:pPr>
                      <a:r>
                        <a:rPr lang="fi-FI" sz="1100" b="0" i="0" u="none" strike="noStrike" noProof="0" err="1">
                          <a:latin typeface="+mn-lt"/>
                        </a:rPr>
                        <a:t>CoE</a:t>
                      </a:r>
                      <a:r>
                        <a:rPr lang="fi-FI" sz="1100" b="0" i="0" u="none" strike="noStrike" noProof="0">
                          <a:latin typeface="+mn-lt"/>
                        </a:rPr>
                        <a:t>: </a:t>
                      </a:r>
                      <a:r>
                        <a:rPr lang="fi-FI" sz="1100" b="0" i="0" u="none" strike="noStrike" noProof="0" err="1">
                          <a:latin typeface="+mn-lt"/>
                        </a:rPr>
                        <a:t>Game</a:t>
                      </a:r>
                      <a:r>
                        <a:rPr lang="fi-FI" sz="1100" b="0" i="0" u="none" strike="noStrike" noProof="0">
                          <a:latin typeface="+mn-lt"/>
                        </a:rPr>
                        <a:t> Culture </a:t>
                      </a:r>
                      <a:r>
                        <a:rPr lang="fi-FI" sz="1100" b="0" i="0" u="none" strike="noStrike" noProof="0" err="1">
                          <a:latin typeface="+mn-lt"/>
                        </a:rPr>
                        <a:t>Studies</a:t>
                      </a:r>
                      <a:r>
                        <a:rPr lang="fi-FI" sz="1100" b="0" i="0" u="none" strike="noStrike" noProof="0">
                          <a:latin typeface="+mn-lt"/>
                        </a:rPr>
                        <a:t> (2018-2025, </a:t>
                      </a:r>
                      <a:r>
                        <a:rPr lang="fi-FI" sz="1100" b="0" i="0" u="none" strike="noStrike" noProof="0" err="1">
                          <a:latin typeface="+mn-lt"/>
                        </a:rPr>
                        <a:t>coordinator</a:t>
                      </a:r>
                      <a:r>
                        <a:rPr lang="fi-FI" sz="1100" b="0" i="0" u="none" strike="noStrike" noProof="0">
                          <a:latin typeface="+mn-lt"/>
                        </a:rPr>
                        <a:t> Frans Mäyrä)</a:t>
                      </a:r>
                      <a:endParaRPr lang="fi-FI" sz="1100">
                        <a:latin typeface="+mn-lt"/>
                      </a:endParaRPr>
                    </a:p>
                    <a:p>
                      <a:pPr marL="285750" lvl="0" indent="-285750" algn="l">
                        <a:lnSpc>
                          <a:spcPct val="100000"/>
                        </a:lnSpc>
                        <a:spcBef>
                          <a:spcPts val="0"/>
                        </a:spcBef>
                        <a:spcAft>
                          <a:spcPts val="0"/>
                        </a:spcAft>
                        <a:buFont typeface="Arial"/>
                        <a:buChar char="•"/>
                      </a:pPr>
                      <a:r>
                        <a:rPr lang="fi-FI" sz="1100" b="0" i="0" u="none" strike="noStrike" noProof="0" err="1">
                          <a:latin typeface="+mn-lt"/>
                        </a:rPr>
                        <a:t>CoE</a:t>
                      </a:r>
                      <a:r>
                        <a:rPr lang="fi-FI" sz="1100" b="0" i="0" u="none" strike="noStrike" noProof="0">
                          <a:latin typeface="+mn-lt"/>
                        </a:rPr>
                        <a:t>: Inversion </a:t>
                      </a:r>
                      <a:r>
                        <a:rPr lang="fi-FI" sz="1100" b="0" i="0" u="none" strike="noStrike" noProof="0" err="1">
                          <a:latin typeface="+mn-lt"/>
                        </a:rPr>
                        <a:t>modelling</a:t>
                      </a:r>
                      <a:r>
                        <a:rPr lang="fi-FI" sz="1100" b="0" i="0" u="none" strike="noStrike" noProof="0">
                          <a:latin typeface="+mn-lt"/>
                        </a:rPr>
                        <a:t> and </a:t>
                      </a:r>
                      <a:r>
                        <a:rPr lang="fi-FI" sz="1100" b="0" i="0" u="none" strike="noStrike" noProof="0" err="1">
                          <a:latin typeface="+mn-lt"/>
                        </a:rPr>
                        <a:t>Imaging</a:t>
                      </a:r>
                      <a:r>
                        <a:rPr lang="fi-FI" sz="1100" b="0" i="0" u="none" strike="noStrike" noProof="0">
                          <a:latin typeface="+mn-lt"/>
                        </a:rPr>
                        <a:t> (2018-2025, </a:t>
                      </a:r>
                      <a:r>
                        <a:rPr lang="fi-FI" sz="1100" b="0" i="0" u="none" strike="noStrike" noProof="0" err="1">
                          <a:latin typeface="+mn-lt"/>
                        </a:rPr>
                        <a:t>contact</a:t>
                      </a:r>
                      <a:r>
                        <a:rPr lang="fi-FI" sz="1100" b="0" i="0" u="none" strike="noStrike" noProof="0">
                          <a:latin typeface="+mn-lt"/>
                        </a:rPr>
                        <a:t> Mikko Kaasalainen)</a:t>
                      </a:r>
                      <a:endParaRPr lang="fi-FI" sz="1100">
                        <a:latin typeface="+mn-lt"/>
                      </a:endParaRPr>
                    </a:p>
                  </a:txBody>
                  <a:tcPr/>
                </a:tc>
                <a:tc hMerge="1">
                  <a:txBody>
                    <a:bodyPr/>
                    <a:lstStyle/>
                    <a:p>
                      <a:pPr marL="285750" lvl="0" indent="-285750">
                        <a:buFont typeface="Arial" panose="020B0604020202020204" pitchFamily="34" charset="0"/>
                        <a:buChar char="•"/>
                      </a:pPr>
                      <a:endParaRPr lang="fi-FI">
                        <a:solidFill>
                          <a:srgbClr val="4E008E"/>
                        </a:solidFill>
                      </a:endParaRP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i-FI" sz="1100" b="1" i="0"/>
                        <a:t>ITC as </a:t>
                      </a:r>
                      <a:r>
                        <a:rPr lang="fi-FI" sz="1100" b="1" i="0" err="1"/>
                        <a:t>the</a:t>
                      </a:r>
                      <a:r>
                        <a:rPr lang="fi-FI" sz="1100" b="1" i="0"/>
                        <a:t> </a:t>
                      </a:r>
                      <a:r>
                        <a:rPr lang="fi-FI" sz="1100" b="1" i="0" err="1"/>
                        <a:t>coordinator</a:t>
                      </a:r>
                      <a:r>
                        <a:rPr lang="fi-FI" sz="1100" b="1" i="0"/>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100"/>
                        <a:t>ETAIROS (201</a:t>
                      </a:r>
                      <a:r>
                        <a:rPr lang="fi-FI" sz="1100">
                          <a:solidFill>
                            <a:schemeClr val="tx1"/>
                          </a:solidFill>
                        </a:rPr>
                        <a:t>9–2025, </a:t>
                      </a:r>
                      <a:r>
                        <a:rPr lang="fi-FI" sz="1100" err="1">
                          <a:solidFill>
                            <a:schemeClr val="tx1"/>
                          </a:solidFill>
                        </a:rPr>
                        <a:t>consort</a:t>
                      </a:r>
                      <a:r>
                        <a:rPr lang="fi-FI" sz="1100">
                          <a:solidFill>
                            <a:schemeClr val="tx1"/>
                          </a:solidFill>
                        </a:rPr>
                        <a:t>. </a:t>
                      </a:r>
                      <a:r>
                        <a:rPr lang="fi-FI" sz="1100" err="1">
                          <a:solidFill>
                            <a:schemeClr val="tx1"/>
                          </a:solidFill>
                        </a:rPr>
                        <a:t>leader</a:t>
                      </a:r>
                      <a:r>
                        <a:rPr lang="fi-FI" sz="1100">
                          <a:solidFill>
                            <a:schemeClr val="tx1"/>
                          </a:solidFill>
                        </a:rPr>
                        <a:t> Nummenmaa)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1100">
                        <a:solidFill>
                          <a:schemeClr val="tx1"/>
                        </a:solidFill>
                      </a:endParaRPr>
                    </a:p>
                    <a:p>
                      <a:pPr marL="0" indent="0">
                        <a:buFont typeface="Arial" panose="020B0604020202020204" pitchFamily="34" charset="0"/>
                        <a:buNone/>
                      </a:pPr>
                      <a:r>
                        <a:rPr lang="fi-FI" sz="1100" b="1" i="0">
                          <a:solidFill>
                            <a:schemeClr val="tx1"/>
                          </a:solidFill>
                        </a:rPr>
                        <a:t>ITC as a </a:t>
                      </a:r>
                      <a:r>
                        <a:rPr lang="fi-FI" sz="1100" b="1" i="0" err="1">
                          <a:solidFill>
                            <a:schemeClr val="tx1"/>
                          </a:solidFill>
                        </a:rPr>
                        <a:t>partner</a:t>
                      </a:r>
                      <a:r>
                        <a:rPr lang="fi-FI" sz="1100" b="1" i="0">
                          <a:solidFill>
                            <a:schemeClr val="tx1"/>
                          </a:solidFill>
                        </a:rPr>
                        <a:t>:</a:t>
                      </a:r>
                    </a:p>
                    <a:p>
                      <a:pPr marL="285750" indent="-285750">
                        <a:buFont typeface="Arial" panose="020B0604020202020204" pitchFamily="34" charset="0"/>
                        <a:buChar char="•"/>
                      </a:pPr>
                      <a:r>
                        <a:rPr lang="fi-FI" sz="1100">
                          <a:solidFill>
                            <a:schemeClr val="tx1"/>
                          </a:solidFill>
                        </a:rPr>
                        <a:t>ALL-YOUTH (2018–2023, </a:t>
                      </a:r>
                      <a:r>
                        <a:rPr lang="fi-FI" sz="1100" err="1">
                          <a:solidFill>
                            <a:schemeClr val="tx1"/>
                          </a:solidFill>
                        </a:rPr>
                        <a:t>consort</a:t>
                      </a:r>
                      <a:r>
                        <a:rPr lang="fi-FI" sz="1100">
                          <a:solidFill>
                            <a:schemeClr val="tx1"/>
                          </a:solidFill>
                        </a:rPr>
                        <a:t>. </a:t>
                      </a:r>
                      <a:r>
                        <a:rPr lang="fi-FI" sz="1100" err="1">
                          <a:solidFill>
                            <a:schemeClr val="tx1"/>
                          </a:solidFill>
                        </a:rPr>
                        <a:t>leader</a:t>
                      </a:r>
                      <a:r>
                        <a:rPr lang="fi-FI" sz="1100">
                          <a:solidFill>
                            <a:schemeClr val="tx1"/>
                          </a:solidFill>
                        </a:rPr>
                        <a:t> in SOC; Väänänen in ITC)</a:t>
                      </a:r>
                    </a:p>
                    <a:p>
                      <a:pPr marL="285750" indent="-285750">
                        <a:buFont typeface="Arial" panose="020B0604020202020204" pitchFamily="34" charset="0"/>
                        <a:buChar char="•"/>
                      </a:pPr>
                      <a:r>
                        <a:rPr lang="fi-FI" sz="1100">
                          <a:solidFill>
                            <a:schemeClr val="tx1"/>
                          </a:solidFill>
                        </a:rPr>
                        <a:t>EL-TRAN (2015–2023, </a:t>
                      </a:r>
                      <a:r>
                        <a:rPr lang="fi-FI" sz="1100" err="1">
                          <a:solidFill>
                            <a:schemeClr val="tx1"/>
                          </a:solidFill>
                        </a:rPr>
                        <a:t>consort</a:t>
                      </a:r>
                      <a:r>
                        <a:rPr lang="fi-FI" sz="1100">
                          <a:solidFill>
                            <a:schemeClr val="tx1"/>
                          </a:solidFill>
                        </a:rPr>
                        <a:t>. </a:t>
                      </a:r>
                      <a:r>
                        <a:rPr lang="fi-FI" sz="1100" err="1">
                          <a:solidFill>
                            <a:schemeClr val="tx1"/>
                          </a:solidFill>
                        </a:rPr>
                        <a:t>leader</a:t>
                      </a:r>
                      <a:r>
                        <a:rPr lang="fi-FI" sz="1100">
                          <a:solidFill>
                            <a:schemeClr val="tx1"/>
                          </a:solidFill>
                        </a:rPr>
                        <a:t> in MAB; Järventausta in ITC)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100">
                          <a:solidFill>
                            <a:schemeClr val="tx1"/>
                          </a:solidFill>
                        </a:rPr>
                        <a:t>IDA (2019–2025, </a:t>
                      </a:r>
                      <a:r>
                        <a:rPr lang="fi-FI" sz="1100" err="1">
                          <a:solidFill>
                            <a:schemeClr val="tx1"/>
                          </a:solidFill>
                        </a:rPr>
                        <a:t>consort</a:t>
                      </a:r>
                      <a:r>
                        <a:rPr lang="fi-FI" sz="1100">
                          <a:solidFill>
                            <a:schemeClr val="tx1"/>
                          </a:solidFill>
                        </a:rPr>
                        <a:t>. </a:t>
                      </a:r>
                      <a:r>
                        <a:rPr lang="fi-FI" sz="1100" err="1">
                          <a:solidFill>
                            <a:schemeClr val="tx1"/>
                          </a:solidFill>
                        </a:rPr>
                        <a:t>leader</a:t>
                      </a:r>
                      <a:r>
                        <a:rPr lang="fi-FI" sz="1100">
                          <a:solidFill>
                            <a:schemeClr val="tx1"/>
                          </a:solidFill>
                        </a:rPr>
                        <a:t> in UTU; Nikunen in ITC)</a:t>
                      </a:r>
                    </a:p>
                    <a:p>
                      <a:pPr marL="285750" indent="-285750">
                        <a:buFont typeface="Arial" panose="020B0604020202020204" pitchFamily="34" charset="0"/>
                        <a:buChar char="•"/>
                      </a:pPr>
                      <a:r>
                        <a:rPr lang="fi-FI" sz="1100" err="1">
                          <a:solidFill>
                            <a:schemeClr val="tx1"/>
                          </a:solidFill>
                        </a:rPr>
                        <a:t>Growing</a:t>
                      </a:r>
                      <a:r>
                        <a:rPr lang="fi-FI" sz="1100">
                          <a:solidFill>
                            <a:schemeClr val="tx1"/>
                          </a:solidFill>
                        </a:rPr>
                        <a:t> </a:t>
                      </a:r>
                      <a:r>
                        <a:rPr lang="fi-FI" sz="1100" err="1">
                          <a:solidFill>
                            <a:schemeClr val="tx1"/>
                          </a:solidFill>
                        </a:rPr>
                        <a:t>Mind</a:t>
                      </a:r>
                      <a:r>
                        <a:rPr lang="fi-FI" sz="1100">
                          <a:solidFill>
                            <a:schemeClr val="tx1"/>
                          </a:solidFill>
                        </a:rPr>
                        <a:t> (2018–2023, </a:t>
                      </a:r>
                      <a:r>
                        <a:rPr lang="fi-FI" sz="1100" err="1">
                          <a:solidFill>
                            <a:schemeClr val="tx1"/>
                          </a:solidFill>
                        </a:rPr>
                        <a:t>consort</a:t>
                      </a:r>
                      <a:r>
                        <a:rPr lang="fi-FI" sz="1100">
                          <a:solidFill>
                            <a:schemeClr val="tx1"/>
                          </a:solidFill>
                        </a:rPr>
                        <a:t>. </a:t>
                      </a:r>
                      <a:r>
                        <a:rPr lang="fi-FI" sz="1100" err="1">
                          <a:solidFill>
                            <a:schemeClr val="tx1"/>
                          </a:solidFill>
                        </a:rPr>
                        <a:t>leader</a:t>
                      </a:r>
                      <a:r>
                        <a:rPr lang="fi-FI" sz="1100">
                          <a:solidFill>
                            <a:schemeClr val="tx1"/>
                          </a:solidFill>
                        </a:rPr>
                        <a:t> in UH; Mäyrä in ITC)</a:t>
                      </a:r>
                    </a:p>
                    <a:p>
                      <a:pPr marL="285750" indent="-285750">
                        <a:buFont typeface="Arial" panose="020B0604020202020204" pitchFamily="34" charset="0"/>
                        <a:buChar char="•"/>
                      </a:pPr>
                      <a:r>
                        <a:rPr lang="fi-FI" sz="1100">
                          <a:solidFill>
                            <a:schemeClr val="tx1"/>
                          </a:solidFill>
                        </a:rPr>
                        <a:t>BIBU (2017–2021, </a:t>
                      </a:r>
                      <a:r>
                        <a:rPr lang="fi-FI" sz="1100" err="1">
                          <a:solidFill>
                            <a:schemeClr val="tx1"/>
                          </a:solidFill>
                        </a:rPr>
                        <a:t>concort</a:t>
                      </a:r>
                      <a:r>
                        <a:rPr lang="fi-FI" sz="1100">
                          <a:solidFill>
                            <a:schemeClr val="tx1"/>
                          </a:solidFill>
                        </a:rPr>
                        <a:t>. </a:t>
                      </a:r>
                      <a:r>
                        <a:rPr lang="fi-FI" sz="1100" err="1">
                          <a:solidFill>
                            <a:schemeClr val="tx1"/>
                          </a:solidFill>
                        </a:rPr>
                        <a:t>leader</a:t>
                      </a:r>
                      <a:r>
                        <a:rPr lang="fi-FI" sz="1100">
                          <a:solidFill>
                            <a:schemeClr val="tx1"/>
                          </a:solidFill>
                        </a:rPr>
                        <a:t> in UH; Nikunen in ITC)</a:t>
                      </a:r>
                    </a:p>
                    <a:p>
                      <a:pPr marL="285750" indent="-285750">
                        <a:buFont typeface="Arial" panose="020B0604020202020204" pitchFamily="34" charset="0"/>
                        <a:buChar char="•"/>
                      </a:pPr>
                      <a:r>
                        <a:rPr lang="fi-FI" sz="1100">
                          <a:solidFill>
                            <a:schemeClr val="tx1"/>
                          </a:solidFill>
                        </a:rPr>
                        <a:t>ROSE (2015–2</a:t>
                      </a:r>
                      <a:r>
                        <a:rPr lang="fi-FI" sz="1100"/>
                        <a:t>021, </a:t>
                      </a:r>
                      <a:r>
                        <a:rPr lang="fi-FI" sz="1100" err="1"/>
                        <a:t>consort</a:t>
                      </a:r>
                      <a:r>
                        <a:rPr lang="fi-FI" sz="1100"/>
                        <a:t>. </a:t>
                      </a:r>
                      <a:r>
                        <a:rPr lang="fi-FI" sz="1100" err="1"/>
                        <a:t>leader</a:t>
                      </a:r>
                      <a:r>
                        <a:rPr lang="fi-FI" sz="1100"/>
                        <a:t> in Aalto; Kämäräinen in ITC)</a:t>
                      </a:r>
                    </a:p>
                  </a:txBody>
                  <a:tcPr/>
                </a:tc>
                <a:tc hMerge="1">
                  <a:txBody>
                    <a:bodyPr/>
                    <a:lstStyle/>
                    <a:p>
                      <a:pPr marL="285750" indent="-285750">
                        <a:buFont typeface="Arial" panose="020B0604020202020204" pitchFamily="34" charset="0"/>
                        <a:buChar char="•"/>
                      </a:pPr>
                      <a:endParaRPr lang="fi-FI" sz="1100"/>
                    </a:p>
                  </a:txBody>
                  <a:tcPr/>
                </a:tc>
                <a:tc>
                  <a:txBody>
                    <a:bodyPr/>
                    <a:lstStyle/>
                    <a:p>
                      <a:pPr marL="285750" indent="-285750" algn="l">
                        <a:buFont typeface="Arial" panose="020B0604020202020204" pitchFamily="34" charset="0"/>
                        <a:buChar char="•"/>
                      </a:pPr>
                      <a:r>
                        <a:rPr lang="fi-FI" sz="1100"/>
                        <a:t>PROFI 6: </a:t>
                      </a:r>
                      <a:r>
                        <a:rPr lang="en-US" sz="1100" b="0" i="0" kern="1200">
                          <a:solidFill>
                            <a:schemeClr val="dk1"/>
                          </a:solidFill>
                          <a:effectLst/>
                          <a:latin typeface="+mn-lt"/>
                          <a:ea typeface="+mn-ea"/>
                          <a:cs typeface="+mn-cs"/>
                        </a:rPr>
                        <a:t>Games as a Platform to Tackle Grand Challenges</a:t>
                      </a:r>
                    </a:p>
                    <a:p>
                      <a:pPr marL="285750" indent="-285750" algn="l">
                        <a:buFont typeface="Arial" panose="020B0604020202020204" pitchFamily="34" charset="0"/>
                        <a:buChar char="•"/>
                      </a:pPr>
                      <a:r>
                        <a:rPr lang="en-US" sz="1100" b="0" i="0" kern="1200">
                          <a:solidFill>
                            <a:schemeClr val="dk1"/>
                          </a:solidFill>
                          <a:effectLst/>
                          <a:latin typeface="+mn-lt"/>
                          <a:ea typeface="+mn-ea"/>
                          <a:cs typeface="+mn-cs"/>
                        </a:rPr>
                        <a:t>PROFI6: TAU Imaging Research Platform</a:t>
                      </a:r>
                      <a:endParaRPr lang="fi-FI" sz="1100"/>
                    </a:p>
                  </a:txBody>
                  <a:tcPr/>
                </a:tc>
                <a:extLst>
                  <a:ext uri="{0D108BD9-81ED-4DB2-BD59-A6C34878D82A}">
                    <a16:rowId xmlns:a16="http://schemas.microsoft.com/office/drawing/2014/main" val="1286204581"/>
                  </a:ext>
                </a:extLst>
              </a:tr>
            </a:tbl>
          </a:graphicData>
        </a:graphic>
      </p:graphicFrame>
      <p:sp>
        <p:nvSpPr>
          <p:cNvPr id="20" name="Title 1">
            <a:extLst>
              <a:ext uri="{FF2B5EF4-FFF2-40B4-BE49-F238E27FC236}">
                <a16:creationId xmlns:a16="http://schemas.microsoft.com/office/drawing/2014/main" id="{F6EE91F1-F8DD-4855-A5B7-C6ECFB9C4CA1}"/>
              </a:ext>
            </a:extLst>
          </p:cNvPr>
          <p:cNvSpPr>
            <a:spLocks noGrp="1"/>
          </p:cNvSpPr>
          <p:nvPr>
            <p:ph type="ctrTitle"/>
          </p:nvPr>
        </p:nvSpPr>
        <p:spPr>
          <a:xfrm>
            <a:off x="415922" y="52802"/>
            <a:ext cx="11090275" cy="694960"/>
          </a:xfrm>
        </p:spPr>
        <p:txBody>
          <a:bodyPr/>
          <a:lstStyle/>
          <a:p>
            <a:r>
              <a:rPr lang="fi-FI" sz="3600"/>
              <a:t>Some of </a:t>
            </a:r>
            <a:r>
              <a:rPr lang="fi-FI" sz="3600" err="1"/>
              <a:t>our</a:t>
            </a:r>
            <a:r>
              <a:rPr lang="fi-FI" sz="3600"/>
              <a:t> </a:t>
            </a:r>
            <a:r>
              <a:rPr lang="fi-FI" sz="3600" err="1"/>
              <a:t>research</a:t>
            </a:r>
            <a:r>
              <a:rPr lang="fi-FI" sz="3600"/>
              <a:t> </a:t>
            </a:r>
            <a:r>
              <a:rPr lang="fi-FI" sz="3600" err="1"/>
              <a:t>highlights</a:t>
            </a:r>
            <a:endParaRPr lang="fi-FI" sz="3600"/>
          </a:p>
        </p:txBody>
      </p:sp>
      <p:sp>
        <p:nvSpPr>
          <p:cNvPr id="2" name="TextBox 1">
            <a:extLst>
              <a:ext uri="{FF2B5EF4-FFF2-40B4-BE49-F238E27FC236}">
                <a16:creationId xmlns:a16="http://schemas.microsoft.com/office/drawing/2014/main" id="{6077F1DF-931F-405B-ACB1-32779F42321F}"/>
              </a:ext>
            </a:extLst>
          </p:cNvPr>
          <p:cNvSpPr txBox="1"/>
          <p:nvPr/>
        </p:nvSpPr>
        <p:spPr>
          <a:xfrm>
            <a:off x="4325367" y="6556164"/>
            <a:ext cx="3271383" cy="27699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srgbClr val="4E008E"/>
                </a:solidFill>
                <a:effectLst/>
                <a:uLnTx/>
                <a:uFillTx/>
                <a:latin typeface="Arial" panose="020B0604020202020204"/>
                <a:ea typeface="+mn-ea"/>
                <a:cs typeface="+mn-cs"/>
                <a:hlinkClick r:id="rId3"/>
              </a:rPr>
              <a:t>More information of the projects (www)</a:t>
            </a:r>
            <a:endParaRPr lang="fi-FI" sz="1200" b="0" i="0" u="none" strike="noStrike" kern="1200" cap="none" spc="0" normalizeH="0" baseline="0" noProof="0">
              <a:ln>
                <a:noFill/>
              </a:ln>
              <a:solidFill>
                <a:srgbClr val="4E008E"/>
              </a:solidFill>
              <a:effectLst/>
              <a:uLnTx/>
              <a:uFillTx/>
              <a:latin typeface="Arial" panose="020B0604020202020204"/>
              <a:cs typeface="Arial"/>
            </a:endParaRPr>
          </a:p>
        </p:txBody>
      </p:sp>
    </p:spTree>
    <p:extLst>
      <p:ext uri="{BB962C8B-B14F-4D97-AF65-F5344CB8AC3E}">
        <p14:creationId xmlns:p14="http://schemas.microsoft.com/office/powerpoint/2010/main" val="2039494662"/>
      </p:ext>
    </p:extLst>
  </p:cSld>
  <p:clrMapOvr>
    <a:masterClrMapping/>
  </p:clrMapOvr>
</p:sld>
</file>

<file path=ppt/theme/theme1.xml><?xml version="1.0" encoding="utf-8"?>
<a:theme xmlns:a="http://schemas.openxmlformats.org/drawingml/2006/main" name="TUNI Theme">
  <a:themeElements>
    <a:clrScheme name="TUNI-teema-pp">
      <a:dk1>
        <a:srgbClr val="000000"/>
      </a:dk1>
      <a:lt1>
        <a:srgbClr val="FFFFFF"/>
      </a:lt1>
      <a:dk2>
        <a:srgbClr val="4E008E"/>
      </a:dk2>
      <a:lt2>
        <a:srgbClr val="FFFFFF"/>
      </a:lt2>
      <a:accent1>
        <a:srgbClr val="4E008E"/>
      </a:accent1>
      <a:accent2>
        <a:srgbClr val="38B399"/>
      </a:accent2>
      <a:accent3>
        <a:srgbClr val="FFE349"/>
      </a:accent3>
      <a:accent4>
        <a:srgbClr val="CF286F"/>
      </a:accent4>
      <a:accent5>
        <a:srgbClr val="000000"/>
      </a:accent5>
      <a:accent6>
        <a:srgbClr val="79C0EB"/>
      </a:accent6>
      <a:hlink>
        <a:srgbClr val="0041BE"/>
      </a:hlink>
      <a:folHlink>
        <a:srgbClr val="CF286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2" id="{10F31A3C-2E5F-4AD1-87C9-70D32A4E6885}" vid="{3DE92B88-D737-45BB-A072-5CA8C8F2A4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E193DEF6FFEE224EAD94404FE9725153" ma:contentTypeVersion="12" ma:contentTypeDescription="Luo uusi asiakirja." ma:contentTypeScope="" ma:versionID="a64f0e77b3f08fc2f04d258c85825093">
  <xsd:schema xmlns:xsd="http://www.w3.org/2001/XMLSchema" xmlns:xs="http://www.w3.org/2001/XMLSchema" xmlns:p="http://schemas.microsoft.com/office/2006/metadata/properties" xmlns:ns2="974af44b-79c2-4393-b1f3-40daa342ae42" xmlns:ns3="00b871d5-ce0a-4a32-8698-6e32eea7b0a4" targetNamespace="http://schemas.microsoft.com/office/2006/metadata/properties" ma:root="true" ma:fieldsID="1fab8b6e1f08e0f6276a39de875d2a05" ns2:_="" ns3:_="">
    <xsd:import namespace="974af44b-79c2-4393-b1f3-40daa342ae42"/>
    <xsd:import namespace="00b871d5-ce0a-4a32-8698-6e32eea7b0a4"/>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4af44b-79c2-4393-b1f3-40daa342ae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0b871d5-ce0a-4a32-8698-6e32eea7b0a4" elementFormDefault="qualified">
    <xsd:import namespace="http://schemas.microsoft.com/office/2006/documentManagement/types"/>
    <xsd:import namespace="http://schemas.microsoft.com/office/infopath/2007/PartnerControls"/>
    <xsd:element name="SharedWithUsers" ma:index="11"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0445C8-FF12-43FF-AB9A-1A7238BC8182}">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00b871d5-ce0a-4a32-8698-6e32eea7b0a4"/>
    <ds:schemaRef ds:uri="974af44b-79c2-4393-b1f3-40daa342ae42"/>
    <ds:schemaRef ds:uri="http://www.w3.org/XML/1998/namespace"/>
    <ds:schemaRef ds:uri="http://purl.org/dc/dcmitype/"/>
  </ds:schemaRefs>
</ds:datastoreItem>
</file>

<file path=customXml/itemProps2.xml><?xml version="1.0" encoding="utf-8"?>
<ds:datastoreItem xmlns:ds="http://schemas.openxmlformats.org/officeDocument/2006/customXml" ds:itemID="{834EE93A-84D5-4595-B5AB-C8376C4E7638}">
  <ds:schemaRefs>
    <ds:schemaRef ds:uri="http://schemas.microsoft.com/sharepoint/v3/contenttype/forms"/>
  </ds:schemaRefs>
</ds:datastoreItem>
</file>

<file path=customXml/itemProps3.xml><?xml version="1.0" encoding="utf-8"?>
<ds:datastoreItem xmlns:ds="http://schemas.openxmlformats.org/officeDocument/2006/customXml" ds:itemID="{7D51E014-3D24-414F-91B6-14505DFACB74}">
  <ds:schemaRefs>
    <ds:schemaRef ds:uri="00b871d5-ce0a-4a32-8698-6e32eea7b0a4"/>
    <ds:schemaRef ds:uri="974af44b-79c2-4393-b1f3-40daa342ae4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Integral</Template>
  <TotalTime>0</TotalTime>
  <Words>2067</Words>
  <Application>Microsoft Office PowerPoint</Application>
  <PresentationFormat>Laajakuva</PresentationFormat>
  <Paragraphs>398</Paragraphs>
  <Slides>21</Slides>
  <Notes>14</Notes>
  <HiddenSlides>0</HiddenSlides>
  <MMClips>0</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21</vt:i4>
      </vt:variant>
    </vt:vector>
  </HeadingPairs>
  <TitlesOfParts>
    <vt:vector size="27" baseType="lpstr">
      <vt:lpstr>Arial</vt:lpstr>
      <vt:lpstr>Arial,Sans-Serif</vt:lpstr>
      <vt:lpstr>Calibri</vt:lpstr>
      <vt:lpstr>Open Sans</vt:lpstr>
      <vt:lpstr>Tw Cen MT</vt:lpstr>
      <vt:lpstr>TUNI Theme</vt:lpstr>
      <vt:lpstr>Faculty of Information Technology and Communication Sciences (ITC)  </vt:lpstr>
      <vt:lpstr>The ITC faculty covers the full spectrum of transmitting and processing matter, information and meaning.  </vt:lpstr>
      <vt:lpstr>PowerPoint-esitys</vt:lpstr>
      <vt:lpstr>PowerPoint-esitys</vt:lpstr>
      <vt:lpstr>PowerPoint-esitys</vt:lpstr>
      <vt:lpstr>ITC Funding 2020</vt:lpstr>
      <vt:lpstr>Publications 2019–2020 Peer reviewed publications (classes A1–A4 and C1–C2)</vt:lpstr>
      <vt:lpstr>Publications 2020</vt:lpstr>
      <vt:lpstr>Some of our research highlights</vt:lpstr>
      <vt:lpstr>Research Infrastructures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Faculty 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Sari Sievänen (TAU)</dc:creator>
  <cp:lastModifiedBy>Maija Belliard (TAU)</cp:lastModifiedBy>
  <cp:revision>1</cp:revision>
  <dcterms:created xsi:type="dcterms:W3CDTF">2020-01-13T14:13:22Z</dcterms:created>
  <dcterms:modified xsi:type="dcterms:W3CDTF">2022-01-17T09:11:28Z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0x010100E193DEF6FFEE224EAD94404FE9725153</vt:lpwstr>
  </property>
</Properties>
</file>