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5/14/23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3268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406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364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5/14/23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97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709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5/14/23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161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5/14/23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5/14/23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861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5/14/23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5/14/23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2979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5/14/23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603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5/14/23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5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7" r:id="rId6"/>
    <p:sldLayoutId id="2147483782" r:id="rId7"/>
    <p:sldLayoutId id="2147483783" r:id="rId8"/>
    <p:sldLayoutId id="2147483784" r:id="rId9"/>
    <p:sldLayoutId id="2147483786" r:id="rId10"/>
    <p:sldLayoutId id="214748378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8B2FFAA-5384-E226-1634-D2F556346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589788"/>
            <a:ext cx="4884481" cy="2510921"/>
          </a:xfrm>
        </p:spPr>
        <p:txBody>
          <a:bodyPr>
            <a:normAutofit/>
          </a:bodyPr>
          <a:lstStyle/>
          <a:p>
            <a:r>
              <a:rPr lang="fi-FI" dirty="0"/>
              <a:t>Röntgenhoitajan koulutus ja työnkuva</a:t>
            </a:r>
            <a:br>
              <a:rPr lang="fi-FI" dirty="0"/>
            </a:br>
            <a:r>
              <a:rPr lang="fi-FI" sz="2000" b="1" dirty="0"/>
              <a:t>infopaketti toisen asteen opiskelijoille</a:t>
            </a:r>
            <a:endParaRPr lang="fi-FI" b="1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91B26A-0FE2-4D9F-A7D1-53B26E417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2"/>
            <a:ext cx="4884481" cy="3057767"/>
          </a:xfrm>
        </p:spPr>
        <p:txBody>
          <a:bodyPr>
            <a:normAutofit/>
          </a:bodyPr>
          <a:lstStyle/>
          <a:p>
            <a:r>
              <a:rPr lang="fi-FI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Tavoitteena</a:t>
            </a:r>
            <a:r>
              <a:rPr lang="fi-FI" sz="1400" b="1" i="1" dirty="0"/>
              <a:t>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oli</a:t>
            </a:r>
            <a:r>
              <a:rPr lang="fi-FI" sz="1400" b="1" i="1" dirty="0"/>
              <a:t> </a:t>
            </a:r>
            <a:r>
              <a:rPr lang="fi-FI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lisätä toisen asteen opiskelijoiden tietämystä röntgenhoitajan opinnoista ja työstä natiiviröntgen-, tietokonetomografia- ja magneettitutkimuksissa</a:t>
            </a:r>
          </a:p>
          <a:p>
            <a:r>
              <a:rPr lang="fi-FI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Tarkoituksena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oli</a:t>
            </a:r>
            <a:r>
              <a:rPr lang="fi-FI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tehdä tietopaketti toisen asteen opiskelijoille röntgenhoitajan koulutuksen sisällöstä ja työnkuvasta edellä mainituilla osa-alueilla</a:t>
            </a:r>
            <a:r>
              <a:rPr lang="fi-FI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i-FI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Tuotteena</a:t>
            </a:r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syntyi</a:t>
            </a: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PowerPoint-esitys </a:t>
            </a:r>
            <a:r>
              <a:rPr lang="fi-FI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röntgenhoitajan koulutuksesta ja työnkuvasta, infopakettina toisen asteen opiskelijoille</a:t>
            </a:r>
            <a:r>
              <a:rPr lang="fi-FI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" name="Graphic 78">
            <a:extLst>
              <a:ext uri="{FF2B5EF4-FFF2-40B4-BE49-F238E27FC236}">
                <a16:creationId xmlns:a16="http://schemas.microsoft.com/office/drawing/2014/main" id="{06B4C967-D337-479B-87CA-7587B7FCF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352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8" name="Graphic 78">
              <a:extLst>
                <a:ext uri="{FF2B5EF4-FFF2-40B4-BE49-F238E27FC236}">
                  <a16:creationId xmlns:a16="http://schemas.microsoft.com/office/drawing/2014/main" id="{6EF1A9DB-7052-4254-8534-9AAED6F6B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aphic 78">
              <a:extLst>
                <a:ext uri="{FF2B5EF4-FFF2-40B4-BE49-F238E27FC236}">
                  <a16:creationId xmlns:a16="http://schemas.microsoft.com/office/drawing/2014/main" id="{55D44775-F9E3-4142-8CDB-277AEF2F38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0" name="Graphic 78">
                <a:extLst>
                  <a:ext uri="{FF2B5EF4-FFF2-40B4-BE49-F238E27FC236}">
                    <a16:creationId xmlns:a16="http://schemas.microsoft.com/office/drawing/2014/main" id="{93BB9C83-6DC3-450C-BFAD-0CB5EAD294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Graphic 78">
                <a:extLst>
                  <a:ext uri="{FF2B5EF4-FFF2-40B4-BE49-F238E27FC236}">
                    <a16:creationId xmlns:a16="http://schemas.microsoft.com/office/drawing/2014/main" id="{4E01AF91-A65B-4AE1-96C9-4168BD8F90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Graphic 78">
                <a:extLst>
                  <a:ext uri="{FF2B5EF4-FFF2-40B4-BE49-F238E27FC236}">
                    <a16:creationId xmlns:a16="http://schemas.microsoft.com/office/drawing/2014/main" id="{0AD45C08-DFB9-441F-A901-BCB9B03058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Graphic 78">
                <a:extLst>
                  <a:ext uri="{FF2B5EF4-FFF2-40B4-BE49-F238E27FC236}">
                    <a16:creationId xmlns:a16="http://schemas.microsoft.com/office/drawing/2014/main" id="{E05BEC0E-4EE4-42C4-BF0B-15F9AC5181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52C2BA4-3BBE-4D22-A0D9-8D2A7B8F1C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5918708"/>
            <a:ext cx="4187283" cy="93929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2AA7049-B18D-49D6-AD7D-DBB9E19F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713190" y="-534982"/>
            <a:ext cx="943826" cy="2013794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850DB66-16D1-4953-A6E3-FCA3DC5F2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35690" y="349252"/>
            <a:ext cx="886142" cy="693398"/>
            <a:chOff x="10948005" y="3379098"/>
            <a:chExt cx="868640" cy="679702"/>
          </a:xfrm>
          <a:solidFill>
            <a:schemeClr val="accent6"/>
          </a:solidFill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698AB2F-1D17-4249-81CB-9A41D46B8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F5301961-8687-4ADB-8043-4065F470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2" name="Graphic 15">
              <a:extLst>
                <a:ext uri="{FF2B5EF4-FFF2-40B4-BE49-F238E27FC236}">
                  <a16:creationId xmlns:a16="http://schemas.microsoft.com/office/drawing/2014/main" id="{9DC20816-893A-4201-AA91-22F71E46F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Graphic 15">
              <a:extLst>
                <a:ext uri="{FF2B5EF4-FFF2-40B4-BE49-F238E27FC236}">
                  <a16:creationId xmlns:a16="http://schemas.microsoft.com/office/drawing/2014/main" id="{866D1F4E-BA21-44F3-A97A-E979C5FE78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35EADCB-1DB5-4B69-892B-14567F5280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026" name="Picture 2" descr="Yhteystiedot | Korkeakouluopiskelijaksi Tampereelle | Tampereen  korkeakouluyhteisö">
            <a:extLst>
              <a:ext uri="{FF2B5EF4-FFF2-40B4-BE49-F238E27FC236}">
                <a16:creationId xmlns:a16="http://schemas.microsoft.com/office/drawing/2014/main" id="{26F4756A-A62B-B061-4457-C170C610C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957" y="3412459"/>
            <a:ext cx="2755900" cy="25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kstiruutu 23">
            <a:extLst>
              <a:ext uri="{FF2B5EF4-FFF2-40B4-BE49-F238E27FC236}">
                <a16:creationId xmlns:a16="http://schemas.microsoft.com/office/drawing/2014/main" id="{DD71A276-10F2-AB18-7809-FAA8FC2A422D}"/>
              </a:ext>
            </a:extLst>
          </p:cNvPr>
          <p:cNvSpPr txBox="1"/>
          <p:nvPr/>
        </p:nvSpPr>
        <p:spPr>
          <a:xfrm>
            <a:off x="10030857" y="6491913"/>
            <a:ext cx="1530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Ida Autioniemi 2023</a:t>
            </a:r>
          </a:p>
        </p:txBody>
      </p:sp>
    </p:spTree>
    <p:extLst>
      <p:ext uri="{BB962C8B-B14F-4D97-AF65-F5344CB8AC3E}">
        <p14:creationId xmlns:p14="http://schemas.microsoft.com/office/powerpoint/2010/main" val="2341482173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Custom 101">
      <a:dk1>
        <a:sysClr val="windowText" lastClr="000000"/>
      </a:dk1>
      <a:lt1>
        <a:sysClr val="window" lastClr="FFFFFF"/>
      </a:lt1>
      <a:dk2>
        <a:srgbClr val="463443"/>
      </a:dk2>
      <a:lt2>
        <a:srgbClr val="F3F0E9"/>
      </a:lt2>
      <a:accent1>
        <a:srgbClr val="D45E5E"/>
      </a:accent1>
      <a:accent2>
        <a:srgbClr val="D49D8C"/>
      </a:accent2>
      <a:accent3>
        <a:srgbClr val="BF873A"/>
      </a:accent3>
      <a:accent4>
        <a:srgbClr val="C05050"/>
      </a:accent4>
      <a:accent5>
        <a:srgbClr val="A89F68"/>
      </a:accent5>
      <a:accent6>
        <a:srgbClr val="8F6B8A"/>
      </a:accent6>
      <a:hlink>
        <a:srgbClr val="D75681"/>
      </a:hlink>
      <a:folHlink>
        <a:srgbClr val="6C9D92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55</Words>
  <Application>Microsoft Macintosh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Georgia Pro Semibold</vt:lpstr>
      <vt:lpstr>RocaVTI</vt:lpstr>
      <vt:lpstr>Röntgenhoitajan koulutus ja työnkuva infopaketti toisen asteen opiskelijoille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Röntgenhoitajan koulutus ja työnkuva infopaketti toisen asteen opiskelijoille</dc:title>
  <dc:creator>Ida Autioniemi</dc:creator>
  <cp:lastModifiedBy>Ida Autioniemi</cp:lastModifiedBy>
  <cp:revision>1</cp:revision>
  <dcterms:created xsi:type="dcterms:W3CDTF">2023-05-09T17:25:49Z</dcterms:created>
  <dcterms:modified xsi:type="dcterms:W3CDTF">2023-05-17T17:47:52Z</dcterms:modified>
</cp:coreProperties>
</file>